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0FB"/>
    <a:srgbClr val="A430FF"/>
    <a:srgbClr val="00FFFF"/>
    <a:srgbClr val="DF7900"/>
    <a:srgbClr val="C13AFA"/>
    <a:srgbClr val="DEF0FA"/>
    <a:srgbClr val="CA38FB"/>
    <a:srgbClr val="0790FC"/>
    <a:srgbClr val="C106B1"/>
    <a:srgbClr val="33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0DA03A-3918-4300-BD5B-53B6E5FDB0B6}" v="26" dt="2022-12-15T19:24:23.7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2067BC-B56A-4B54-BD1F-662038B07230}" type="doc">
      <dgm:prSet loTypeId="urn:microsoft.com/office/officeart/2008/layout/VerticalCurvedList" loCatId="list" qsTypeId="urn:microsoft.com/office/officeart/2005/8/quickstyle/simple1" qsCatId="simple" csTypeId="urn:microsoft.com/office/officeart/2005/8/colors/colorful4" csCatId="colorful" phldr="1"/>
      <dgm:spPr/>
      <dgm:t>
        <a:bodyPr/>
        <a:lstStyle/>
        <a:p>
          <a:endParaRPr lang="fr-FR"/>
        </a:p>
      </dgm:t>
    </dgm:pt>
    <dgm:pt modelId="{AD044A00-8C0E-484B-90B8-EF0583ABBB23}">
      <dgm:prSet phldrT="[Texte]"/>
      <dgm:spPr>
        <a:solidFill>
          <a:srgbClr val="C13AFA"/>
        </a:solidFill>
      </dgm:spPr>
      <dgm:t>
        <a:bodyPr/>
        <a:lstStyle/>
        <a:p>
          <a:r>
            <a:rPr lang="fr-FR" dirty="0"/>
            <a:t>Présentation et fonctionnalités du site</a:t>
          </a:r>
        </a:p>
      </dgm:t>
    </dgm:pt>
    <dgm:pt modelId="{A8979831-5013-409A-A75D-7A546B396AA5}" type="parTrans" cxnId="{B58D9C43-7437-45F1-9104-A3234912BB5A}">
      <dgm:prSet/>
      <dgm:spPr/>
      <dgm:t>
        <a:bodyPr/>
        <a:lstStyle/>
        <a:p>
          <a:endParaRPr lang="fr-FR"/>
        </a:p>
      </dgm:t>
    </dgm:pt>
    <dgm:pt modelId="{71FE79B4-41DE-48D4-AA6A-B8E064D158D4}" type="sibTrans" cxnId="{B58D9C43-7437-45F1-9104-A3234912BB5A}">
      <dgm:prSet/>
      <dgm:spPr/>
      <dgm:t>
        <a:bodyPr/>
        <a:lstStyle/>
        <a:p>
          <a:endParaRPr lang="fr-FR"/>
        </a:p>
      </dgm:t>
    </dgm:pt>
    <dgm:pt modelId="{16EE7EA1-1749-4688-ABF2-01BDA45DE212}">
      <dgm:prSet phldrT="[Texte]"/>
      <dgm:spPr>
        <a:solidFill>
          <a:srgbClr val="DF7900"/>
        </a:solidFill>
      </dgm:spPr>
      <dgm:t>
        <a:bodyPr/>
        <a:lstStyle/>
        <a:p>
          <a:r>
            <a:rPr lang="fr-FR" dirty="0"/>
            <a:t>Assignation des Taches</a:t>
          </a:r>
        </a:p>
      </dgm:t>
    </dgm:pt>
    <dgm:pt modelId="{218AE7BE-F324-45B2-8772-FCB931ADE979}" type="parTrans" cxnId="{37B639E2-7AE8-4B3A-8F88-794EB7B72580}">
      <dgm:prSet/>
      <dgm:spPr/>
      <dgm:t>
        <a:bodyPr/>
        <a:lstStyle/>
        <a:p>
          <a:endParaRPr lang="fr-FR"/>
        </a:p>
      </dgm:t>
    </dgm:pt>
    <dgm:pt modelId="{0CC20DB8-5BAE-4A92-860C-5ECFAF64AFEE}" type="sibTrans" cxnId="{37B639E2-7AE8-4B3A-8F88-794EB7B72580}">
      <dgm:prSet/>
      <dgm:spPr/>
      <dgm:t>
        <a:bodyPr/>
        <a:lstStyle/>
        <a:p>
          <a:endParaRPr lang="fr-FR"/>
        </a:p>
      </dgm:t>
    </dgm:pt>
    <dgm:pt modelId="{AE151D73-52E1-41C3-98FD-8F7515F2486A}">
      <dgm:prSet phldrT="[Texte]"/>
      <dgm:spPr>
        <a:solidFill>
          <a:srgbClr val="00FFFF"/>
        </a:solidFill>
      </dgm:spPr>
      <dgm:t>
        <a:bodyPr/>
        <a:lstStyle/>
        <a:p>
          <a:r>
            <a:rPr lang="fr-FR" dirty="0"/>
            <a:t>Difficultés rencontré</a:t>
          </a:r>
        </a:p>
      </dgm:t>
    </dgm:pt>
    <dgm:pt modelId="{0888F645-CCE0-4D25-9855-0079465BF624}" type="parTrans" cxnId="{4796433C-218F-4A7A-98A4-E8B754C48A38}">
      <dgm:prSet/>
      <dgm:spPr/>
      <dgm:t>
        <a:bodyPr/>
        <a:lstStyle/>
        <a:p>
          <a:endParaRPr lang="fr-FR"/>
        </a:p>
      </dgm:t>
    </dgm:pt>
    <dgm:pt modelId="{DD8CE2C9-DCC7-4AAC-8F44-A1C7E314DAC5}" type="sibTrans" cxnId="{4796433C-218F-4A7A-98A4-E8B754C48A38}">
      <dgm:prSet/>
      <dgm:spPr/>
      <dgm:t>
        <a:bodyPr/>
        <a:lstStyle/>
        <a:p>
          <a:endParaRPr lang="fr-FR"/>
        </a:p>
      </dgm:t>
    </dgm:pt>
    <dgm:pt modelId="{6D508BC3-8F59-4F3A-83BF-4C8809C66960}" type="pres">
      <dgm:prSet presAssocID="{DD2067BC-B56A-4B54-BD1F-662038B07230}" presName="Name0" presStyleCnt="0">
        <dgm:presLayoutVars>
          <dgm:chMax val="7"/>
          <dgm:chPref val="7"/>
          <dgm:dir/>
        </dgm:presLayoutVars>
      </dgm:prSet>
      <dgm:spPr/>
    </dgm:pt>
    <dgm:pt modelId="{B108E6B2-0BE6-4D64-9803-FAAD692A30BA}" type="pres">
      <dgm:prSet presAssocID="{DD2067BC-B56A-4B54-BD1F-662038B07230}" presName="Name1" presStyleCnt="0"/>
      <dgm:spPr/>
    </dgm:pt>
    <dgm:pt modelId="{8F4A2E46-EF22-4B01-82F7-13927D7D8481}" type="pres">
      <dgm:prSet presAssocID="{DD2067BC-B56A-4B54-BD1F-662038B07230}" presName="cycle" presStyleCnt="0"/>
      <dgm:spPr/>
    </dgm:pt>
    <dgm:pt modelId="{731A3A99-6CEA-4A12-8B1D-43A193623B4A}" type="pres">
      <dgm:prSet presAssocID="{DD2067BC-B56A-4B54-BD1F-662038B07230}" presName="srcNode" presStyleLbl="node1" presStyleIdx="0" presStyleCnt="3"/>
      <dgm:spPr/>
    </dgm:pt>
    <dgm:pt modelId="{145E36F5-0AD8-4A8B-8191-4B113ACE3368}" type="pres">
      <dgm:prSet presAssocID="{DD2067BC-B56A-4B54-BD1F-662038B07230}" presName="conn" presStyleLbl="parChTrans1D2" presStyleIdx="0" presStyleCnt="1"/>
      <dgm:spPr/>
    </dgm:pt>
    <dgm:pt modelId="{39EC21E9-E62C-428F-ABA0-FECA2F25E441}" type="pres">
      <dgm:prSet presAssocID="{DD2067BC-B56A-4B54-BD1F-662038B07230}" presName="extraNode" presStyleLbl="node1" presStyleIdx="0" presStyleCnt="3"/>
      <dgm:spPr/>
    </dgm:pt>
    <dgm:pt modelId="{C5ADA28C-28F0-4C7E-BF3E-052A0214E5D7}" type="pres">
      <dgm:prSet presAssocID="{DD2067BC-B56A-4B54-BD1F-662038B07230}" presName="dstNode" presStyleLbl="node1" presStyleIdx="0" presStyleCnt="3"/>
      <dgm:spPr/>
    </dgm:pt>
    <dgm:pt modelId="{D1BDFF20-2BB7-49F8-9B25-A25DF232E52B}" type="pres">
      <dgm:prSet presAssocID="{AD044A00-8C0E-484B-90B8-EF0583ABBB23}" presName="text_1" presStyleLbl="node1" presStyleIdx="0" presStyleCnt="3" custLinFactNeighborX="3039" custLinFactNeighborY="-5881">
        <dgm:presLayoutVars>
          <dgm:bulletEnabled val="1"/>
        </dgm:presLayoutVars>
      </dgm:prSet>
      <dgm:spPr/>
    </dgm:pt>
    <dgm:pt modelId="{029F4F42-427D-46D1-92CD-7B6F6D9E1C71}" type="pres">
      <dgm:prSet presAssocID="{AD044A00-8C0E-484B-90B8-EF0583ABBB23}" presName="accent_1" presStyleCnt="0"/>
      <dgm:spPr/>
    </dgm:pt>
    <dgm:pt modelId="{FB7E2710-2E46-4286-B9A3-874E21C9CB7D}" type="pres">
      <dgm:prSet presAssocID="{AD044A00-8C0E-484B-90B8-EF0583ABBB23}" presName="accentRepeatNode" presStyleLbl="solidFgAcc1" presStyleIdx="0" presStyleCnt="3"/>
      <dgm:spPr/>
    </dgm:pt>
    <dgm:pt modelId="{31386F6A-603A-4861-9407-87B27DBA8BE3}" type="pres">
      <dgm:prSet presAssocID="{16EE7EA1-1749-4688-ABF2-01BDA45DE212}" presName="text_2" presStyleLbl="node1" presStyleIdx="1" presStyleCnt="3" custLinFactNeighborX="1124" custLinFactNeighborY="3359">
        <dgm:presLayoutVars>
          <dgm:bulletEnabled val="1"/>
        </dgm:presLayoutVars>
      </dgm:prSet>
      <dgm:spPr/>
    </dgm:pt>
    <dgm:pt modelId="{E1AED693-1AAB-4C9F-A532-ECE54DBC33AE}" type="pres">
      <dgm:prSet presAssocID="{16EE7EA1-1749-4688-ABF2-01BDA45DE212}" presName="accent_2" presStyleCnt="0"/>
      <dgm:spPr/>
    </dgm:pt>
    <dgm:pt modelId="{51091C6B-BF7B-416E-A7C2-0B8800DE58EE}" type="pres">
      <dgm:prSet presAssocID="{16EE7EA1-1749-4688-ABF2-01BDA45DE212}" presName="accentRepeatNode" presStyleLbl="solidFgAcc1" presStyleIdx="1" presStyleCnt="3"/>
      <dgm:spPr/>
    </dgm:pt>
    <dgm:pt modelId="{EC9756EC-42B9-491E-8570-AB9A43F072D0}" type="pres">
      <dgm:prSet presAssocID="{AE151D73-52E1-41C3-98FD-8F7515F2486A}" presName="text_3" presStyleLbl="node1" presStyleIdx="2" presStyleCnt="3">
        <dgm:presLayoutVars>
          <dgm:bulletEnabled val="1"/>
        </dgm:presLayoutVars>
      </dgm:prSet>
      <dgm:spPr/>
    </dgm:pt>
    <dgm:pt modelId="{A34F42C8-FCD0-4110-A3DE-2511AC9206E6}" type="pres">
      <dgm:prSet presAssocID="{AE151D73-52E1-41C3-98FD-8F7515F2486A}" presName="accent_3" presStyleCnt="0"/>
      <dgm:spPr/>
    </dgm:pt>
    <dgm:pt modelId="{3F86800D-9E10-4B8D-990A-E6C8069E5406}" type="pres">
      <dgm:prSet presAssocID="{AE151D73-52E1-41C3-98FD-8F7515F2486A}" presName="accentRepeatNode" presStyleLbl="solidFgAcc1" presStyleIdx="2" presStyleCnt="3"/>
      <dgm:spPr/>
    </dgm:pt>
  </dgm:ptLst>
  <dgm:cxnLst>
    <dgm:cxn modelId="{47257317-E20E-492F-B10D-FA54BB3D0B99}" type="presOf" srcId="{AE151D73-52E1-41C3-98FD-8F7515F2486A}" destId="{EC9756EC-42B9-491E-8570-AB9A43F072D0}" srcOrd="0" destOrd="0" presId="urn:microsoft.com/office/officeart/2008/layout/VerticalCurvedList"/>
    <dgm:cxn modelId="{4796433C-218F-4A7A-98A4-E8B754C48A38}" srcId="{DD2067BC-B56A-4B54-BD1F-662038B07230}" destId="{AE151D73-52E1-41C3-98FD-8F7515F2486A}" srcOrd="2" destOrd="0" parTransId="{0888F645-CCE0-4D25-9855-0079465BF624}" sibTransId="{DD8CE2C9-DCC7-4AAC-8F44-A1C7E314DAC5}"/>
    <dgm:cxn modelId="{8EB20340-A1E3-461D-83CC-8531673C8DE2}" type="presOf" srcId="{16EE7EA1-1749-4688-ABF2-01BDA45DE212}" destId="{31386F6A-603A-4861-9407-87B27DBA8BE3}" srcOrd="0" destOrd="0" presId="urn:microsoft.com/office/officeart/2008/layout/VerticalCurvedList"/>
    <dgm:cxn modelId="{B58D9C43-7437-45F1-9104-A3234912BB5A}" srcId="{DD2067BC-B56A-4B54-BD1F-662038B07230}" destId="{AD044A00-8C0E-484B-90B8-EF0583ABBB23}" srcOrd="0" destOrd="0" parTransId="{A8979831-5013-409A-A75D-7A546B396AA5}" sibTransId="{71FE79B4-41DE-48D4-AA6A-B8E064D158D4}"/>
    <dgm:cxn modelId="{79E17F9C-95F8-4554-84EB-07A418BACC12}" type="presOf" srcId="{AD044A00-8C0E-484B-90B8-EF0583ABBB23}" destId="{D1BDFF20-2BB7-49F8-9B25-A25DF232E52B}" srcOrd="0" destOrd="0" presId="urn:microsoft.com/office/officeart/2008/layout/VerticalCurvedList"/>
    <dgm:cxn modelId="{7C26E8B6-21D1-4F0A-A025-AC07E1F9DFA9}" type="presOf" srcId="{71FE79B4-41DE-48D4-AA6A-B8E064D158D4}" destId="{145E36F5-0AD8-4A8B-8191-4B113ACE3368}" srcOrd="0" destOrd="0" presId="urn:microsoft.com/office/officeart/2008/layout/VerticalCurvedList"/>
    <dgm:cxn modelId="{F98729D4-D11D-448B-B138-100A562F2405}" type="presOf" srcId="{DD2067BC-B56A-4B54-BD1F-662038B07230}" destId="{6D508BC3-8F59-4F3A-83BF-4C8809C66960}" srcOrd="0" destOrd="0" presId="urn:microsoft.com/office/officeart/2008/layout/VerticalCurvedList"/>
    <dgm:cxn modelId="{37B639E2-7AE8-4B3A-8F88-794EB7B72580}" srcId="{DD2067BC-B56A-4B54-BD1F-662038B07230}" destId="{16EE7EA1-1749-4688-ABF2-01BDA45DE212}" srcOrd="1" destOrd="0" parTransId="{218AE7BE-F324-45B2-8772-FCB931ADE979}" sibTransId="{0CC20DB8-5BAE-4A92-860C-5ECFAF64AFEE}"/>
    <dgm:cxn modelId="{BD8D62F4-21DF-490A-B10D-537F93CFD156}" type="presParOf" srcId="{6D508BC3-8F59-4F3A-83BF-4C8809C66960}" destId="{B108E6B2-0BE6-4D64-9803-FAAD692A30BA}" srcOrd="0" destOrd="0" presId="urn:microsoft.com/office/officeart/2008/layout/VerticalCurvedList"/>
    <dgm:cxn modelId="{34AC8B83-1D7C-455C-AD15-0D8027CA3CBC}" type="presParOf" srcId="{B108E6B2-0BE6-4D64-9803-FAAD692A30BA}" destId="{8F4A2E46-EF22-4B01-82F7-13927D7D8481}" srcOrd="0" destOrd="0" presId="urn:microsoft.com/office/officeart/2008/layout/VerticalCurvedList"/>
    <dgm:cxn modelId="{10158E5A-CA5A-447C-9D23-8C3AA6EFF2BF}" type="presParOf" srcId="{8F4A2E46-EF22-4B01-82F7-13927D7D8481}" destId="{731A3A99-6CEA-4A12-8B1D-43A193623B4A}" srcOrd="0" destOrd="0" presId="urn:microsoft.com/office/officeart/2008/layout/VerticalCurvedList"/>
    <dgm:cxn modelId="{8A9E7BF9-ACDB-4B9C-83A1-C9B5E6675E3A}" type="presParOf" srcId="{8F4A2E46-EF22-4B01-82F7-13927D7D8481}" destId="{145E36F5-0AD8-4A8B-8191-4B113ACE3368}" srcOrd="1" destOrd="0" presId="urn:microsoft.com/office/officeart/2008/layout/VerticalCurvedList"/>
    <dgm:cxn modelId="{D8D3B86D-F3BD-40D5-8859-AF86A8B8885E}" type="presParOf" srcId="{8F4A2E46-EF22-4B01-82F7-13927D7D8481}" destId="{39EC21E9-E62C-428F-ABA0-FECA2F25E441}" srcOrd="2" destOrd="0" presId="urn:microsoft.com/office/officeart/2008/layout/VerticalCurvedList"/>
    <dgm:cxn modelId="{03BA8A58-DD9F-4FE7-A892-3A1F4A1BC24E}" type="presParOf" srcId="{8F4A2E46-EF22-4B01-82F7-13927D7D8481}" destId="{C5ADA28C-28F0-4C7E-BF3E-052A0214E5D7}" srcOrd="3" destOrd="0" presId="urn:microsoft.com/office/officeart/2008/layout/VerticalCurvedList"/>
    <dgm:cxn modelId="{933CED18-A9B4-4278-A4FA-FC60F8B15490}" type="presParOf" srcId="{B108E6B2-0BE6-4D64-9803-FAAD692A30BA}" destId="{D1BDFF20-2BB7-49F8-9B25-A25DF232E52B}" srcOrd="1" destOrd="0" presId="urn:microsoft.com/office/officeart/2008/layout/VerticalCurvedList"/>
    <dgm:cxn modelId="{71BD21A1-F3B0-406D-A0CD-7EACB0CD3C4E}" type="presParOf" srcId="{B108E6B2-0BE6-4D64-9803-FAAD692A30BA}" destId="{029F4F42-427D-46D1-92CD-7B6F6D9E1C71}" srcOrd="2" destOrd="0" presId="urn:microsoft.com/office/officeart/2008/layout/VerticalCurvedList"/>
    <dgm:cxn modelId="{ABF64B0A-4A39-451E-B449-D137816CEC96}" type="presParOf" srcId="{029F4F42-427D-46D1-92CD-7B6F6D9E1C71}" destId="{FB7E2710-2E46-4286-B9A3-874E21C9CB7D}" srcOrd="0" destOrd="0" presId="urn:microsoft.com/office/officeart/2008/layout/VerticalCurvedList"/>
    <dgm:cxn modelId="{233F2AED-5329-4928-90C4-61B103BEE03A}" type="presParOf" srcId="{B108E6B2-0BE6-4D64-9803-FAAD692A30BA}" destId="{31386F6A-603A-4861-9407-87B27DBA8BE3}" srcOrd="3" destOrd="0" presId="urn:microsoft.com/office/officeart/2008/layout/VerticalCurvedList"/>
    <dgm:cxn modelId="{88B5512A-855B-4D8A-9E55-2943E59C33D6}" type="presParOf" srcId="{B108E6B2-0BE6-4D64-9803-FAAD692A30BA}" destId="{E1AED693-1AAB-4C9F-A532-ECE54DBC33AE}" srcOrd="4" destOrd="0" presId="urn:microsoft.com/office/officeart/2008/layout/VerticalCurvedList"/>
    <dgm:cxn modelId="{724EC16D-FA60-4320-B28D-4BEDFCD7608A}" type="presParOf" srcId="{E1AED693-1AAB-4C9F-A532-ECE54DBC33AE}" destId="{51091C6B-BF7B-416E-A7C2-0B8800DE58EE}" srcOrd="0" destOrd="0" presId="urn:microsoft.com/office/officeart/2008/layout/VerticalCurvedList"/>
    <dgm:cxn modelId="{88316B48-5076-4A66-BFB8-D7FAE07E7F2A}" type="presParOf" srcId="{B108E6B2-0BE6-4D64-9803-FAAD692A30BA}" destId="{EC9756EC-42B9-491E-8570-AB9A43F072D0}" srcOrd="5" destOrd="0" presId="urn:microsoft.com/office/officeart/2008/layout/VerticalCurvedList"/>
    <dgm:cxn modelId="{634720B3-1A9D-47AA-A71C-F206D6FB55AA}" type="presParOf" srcId="{B108E6B2-0BE6-4D64-9803-FAAD692A30BA}" destId="{A34F42C8-FCD0-4110-A3DE-2511AC9206E6}" srcOrd="6" destOrd="0" presId="urn:microsoft.com/office/officeart/2008/layout/VerticalCurvedList"/>
    <dgm:cxn modelId="{FE7FE560-37C3-4466-9534-6A6ACFB4D547}" type="presParOf" srcId="{A34F42C8-FCD0-4110-A3DE-2511AC9206E6}" destId="{3F86800D-9E10-4B8D-990A-E6C8069E5406}"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7B2EB19-2A27-483C-BBBA-0082A73BA8EE}" type="doc">
      <dgm:prSet loTypeId="urn:microsoft.com/office/officeart/2005/8/layout/vList6" loCatId="list" qsTypeId="urn:microsoft.com/office/officeart/2005/8/quickstyle/3d2" qsCatId="3D" csTypeId="urn:microsoft.com/office/officeart/2005/8/colors/accent0_3" csCatId="mainScheme" phldr="1"/>
      <dgm:spPr/>
      <dgm:t>
        <a:bodyPr/>
        <a:lstStyle/>
        <a:p>
          <a:endParaRPr lang="fr-FR"/>
        </a:p>
      </dgm:t>
    </dgm:pt>
    <dgm:pt modelId="{C5A0F7D4-5F51-4AF3-8779-37C9D8D5AFD0}">
      <dgm:prSet phldrT="[Texte]"/>
      <dgm:spPr>
        <a:solidFill>
          <a:srgbClr val="A430FF"/>
        </a:solidFill>
      </dgm:spPr>
      <dgm:t>
        <a:bodyPr/>
        <a:lstStyle/>
        <a:p>
          <a:r>
            <a:rPr lang="fr-FR" dirty="0"/>
            <a:t>AYOUB</a:t>
          </a:r>
        </a:p>
      </dgm:t>
    </dgm:pt>
    <dgm:pt modelId="{3CC98A4B-EC2F-4D42-98A0-42C18D728C89}" type="parTrans" cxnId="{49243E17-0760-42B8-ABA3-ED2F371403C0}">
      <dgm:prSet/>
      <dgm:spPr/>
      <dgm:t>
        <a:bodyPr/>
        <a:lstStyle/>
        <a:p>
          <a:endParaRPr lang="fr-FR"/>
        </a:p>
      </dgm:t>
    </dgm:pt>
    <dgm:pt modelId="{ACF4FFC4-3160-49E1-A93A-D9D02B1E8276}" type="sibTrans" cxnId="{49243E17-0760-42B8-ABA3-ED2F371403C0}">
      <dgm:prSet/>
      <dgm:spPr/>
      <dgm:t>
        <a:bodyPr/>
        <a:lstStyle/>
        <a:p>
          <a:endParaRPr lang="fr-FR"/>
        </a:p>
      </dgm:t>
    </dgm:pt>
    <dgm:pt modelId="{5CBB1E67-418A-43B8-8944-C1800C89B1F4}">
      <dgm:prSet phldrT="[Texte]"/>
      <dgm:spPr/>
      <dgm:t>
        <a:bodyPr/>
        <a:lstStyle/>
        <a:p>
          <a:r>
            <a:rPr lang="fr-FR" dirty="0"/>
            <a:t>Réalisation de la page d’accueil ainsi que la page jeu</a:t>
          </a:r>
        </a:p>
      </dgm:t>
    </dgm:pt>
    <dgm:pt modelId="{8D446203-5E51-4304-B80F-4805A1485586}" type="parTrans" cxnId="{A0EF4134-2D44-4020-87DF-C5DF9A5C7ED4}">
      <dgm:prSet/>
      <dgm:spPr/>
      <dgm:t>
        <a:bodyPr/>
        <a:lstStyle/>
        <a:p>
          <a:endParaRPr lang="fr-FR"/>
        </a:p>
      </dgm:t>
    </dgm:pt>
    <dgm:pt modelId="{E54D90F2-D0A3-4F8C-8F6D-22E7CB8525BB}" type="sibTrans" cxnId="{A0EF4134-2D44-4020-87DF-C5DF9A5C7ED4}">
      <dgm:prSet/>
      <dgm:spPr/>
      <dgm:t>
        <a:bodyPr/>
        <a:lstStyle/>
        <a:p>
          <a:endParaRPr lang="fr-FR"/>
        </a:p>
      </dgm:t>
    </dgm:pt>
    <dgm:pt modelId="{22DFAAE9-D65E-485F-A389-0D56BFA7A0B5}">
      <dgm:prSet phldrT="[Texte]"/>
      <dgm:spPr/>
      <dgm:t>
        <a:bodyPr/>
        <a:lstStyle/>
        <a:p>
          <a:r>
            <a:rPr lang="fr-FR" dirty="0"/>
            <a:t>Mise en place du plateau de jeu en JavaScript ainsi que le chronomètre</a:t>
          </a:r>
        </a:p>
      </dgm:t>
    </dgm:pt>
    <dgm:pt modelId="{32097872-744F-48B1-8E75-85ECF2369749}" type="parTrans" cxnId="{95106C3D-618A-42B5-9A89-46AC0E75D763}">
      <dgm:prSet/>
      <dgm:spPr/>
      <dgm:t>
        <a:bodyPr/>
        <a:lstStyle/>
        <a:p>
          <a:endParaRPr lang="fr-FR"/>
        </a:p>
      </dgm:t>
    </dgm:pt>
    <dgm:pt modelId="{A85F19CB-05DD-49B7-AB60-1378C7A7C800}" type="sibTrans" cxnId="{95106C3D-618A-42B5-9A89-46AC0E75D763}">
      <dgm:prSet/>
      <dgm:spPr/>
      <dgm:t>
        <a:bodyPr/>
        <a:lstStyle/>
        <a:p>
          <a:endParaRPr lang="fr-FR"/>
        </a:p>
      </dgm:t>
    </dgm:pt>
    <dgm:pt modelId="{07322C26-AF05-436C-A1B0-F5D71AF99419}">
      <dgm:prSet phldrT="[Texte]"/>
      <dgm:spPr>
        <a:solidFill>
          <a:srgbClr val="00F0FB"/>
        </a:solidFill>
      </dgm:spPr>
      <dgm:t>
        <a:bodyPr/>
        <a:lstStyle/>
        <a:p>
          <a:r>
            <a:rPr lang="fr-FR" dirty="0"/>
            <a:t>RIAD</a:t>
          </a:r>
        </a:p>
      </dgm:t>
    </dgm:pt>
    <dgm:pt modelId="{F71E920E-3B57-45F7-89D3-61790923B658}" type="parTrans" cxnId="{774D5EBE-D654-4467-9402-7D1553F955E6}">
      <dgm:prSet/>
      <dgm:spPr/>
      <dgm:t>
        <a:bodyPr/>
        <a:lstStyle/>
        <a:p>
          <a:endParaRPr lang="fr-FR"/>
        </a:p>
      </dgm:t>
    </dgm:pt>
    <dgm:pt modelId="{CA5B8B25-C506-4779-A208-A69AC2A13B06}" type="sibTrans" cxnId="{774D5EBE-D654-4467-9402-7D1553F955E6}">
      <dgm:prSet/>
      <dgm:spPr/>
      <dgm:t>
        <a:bodyPr/>
        <a:lstStyle/>
        <a:p>
          <a:endParaRPr lang="fr-FR"/>
        </a:p>
      </dgm:t>
    </dgm:pt>
    <dgm:pt modelId="{E21AFC1C-D668-4646-B192-FBA9A2C7F182}">
      <dgm:prSet phldrT="[Texte]"/>
      <dgm:spPr/>
      <dgm:t>
        <a:bodyPr/>
        <a:lstStyle/>
        <a:p>
          <a:r>
            <a:rPr lang="fr-FR" dirty="0"/>
            <a:t>Réalisation de la page Règle ainsi que la page Contact</a:t>
          </a:r>
        </a:p>
      </dgm:t>
    </dgm:pt>
    <dgm:pt modelId="{CF9CFD50-7171-4C1C-BED8-686E6D00AAB9}" type="parTrans" cxnId="{E63CB801-9FDF-4A3B-AFE6-339016A0F15F}">
      <dgm:prSet/>
      <dgm:spPr/>
      <dgm:t>
        <a:bodyPr/>
        <a:lstStyle/>
        <a:p>
          <a:endParaRPr lang="fr-FR"/>
        </a:p>
      </dgm:t>
    </dgm:pt>
    <dgm:pt modelId="{38D8A5BF-BC36-42FF-96FA-67E6CB31203B}" type="sibTrans" cxnId="{E63CB801-9FDF-4A3B-AFE6-339016A0F15F}">
      <dgm:prSet/>
      <dgm:spPr/>
      <dgm:t>
        <a:bodyPr/>
        <a:lstStyle/>
        <a:p>
          <a:endParaRPr lang="fr-FR"/>
        </a:p>
      </dgm:t>
    </dgm:pt>
    <dgm:pt modelId="{1C484D69-C80A-4443-BE12-6C869AFE9E57}">
      <dgm:prSet phldrT="[Texte]"/>
      <dgm:spPr/>
      <dgm:t>
        <a:bodyPr/>
        <a:lstStyle/>
        <a:p>
          <a:r>
            <a:rPr lang="fr-FR" dirty="0"/>
            <a:t>Finalisation du jeu </a:t>
          </a:r>
        </a:p>
      </dgm:t>
    </dgm:pt>
    <dgm:pt modelId="{8EF49F80-C159-43AE-876B-F18211EED52F}" type="parTrans" cxnId="{82DAC906-38FB-4E5B-8E66-13233B8251A7}">
      <dgm:prSet/>
      <dgm:spPr/>
      <dgm:t>
        <a:bodyPr/>
        <a:lstStyle/>
        <a:p>
          <a:endParaRPr lang="fr-FR"/>
        </a:p>
      </dgm:t>
    </dgm:pt>
    <dgm:pt modelId="{F03DFC62-B2AE-4C39-A41D-CC60781CC00D}" type="sibTrans" cxnId="{82DAC906-38FB-4E5B-8E66-13233B8251A7}">
      <dgm:prSet/>
      <dgm:spPr/>
      <dgm:t>
        <a:bodyPr/>
        <a:lstStyle/>
        <a:p>
          <a:endParaRPr lang="fr-FR"/>
        </a:p>
      </dgm:t>
    </dgm:pt>
    <dgm:pt modelId="{5D21C645-5EC3-4631-BB08-063F14E0327C}">
      <dgm:prSet phldrT="[Texte]"/>
      <dgm:spPr/>
      <dgm:t>
        <a:bodyPr/>
        <a:lstStyle/>
        <a:p>
          <a:endParaRPr lang="fr-FR" dirty="0"/>
        </a:p>
      </dgm:t>
    </dgm:pt>
    <dgm:pt modelId="{C49C6E91-AB5C-4AF0-B800-8FC54C591032}" type="parTrans" cxnId="{7999E782-AFDE-45B5-AAF6-2C86193AAC08}">
      <dgm:prSet/>
      <dgm:spPr/>
      <dgm:t>
        <a:bodyPr/>
        <a:lstStyle/>
        <a:p>
          <a:endParaRPr lang="fr-FR"/>
        </a:p>
      </dgm:t>
    </dgm:pt>
    <dgm:pt modelId="{FB914026-14C6-4B06-B18A-9415C2515D99}" type="sibTrans" cxnId="{7999E782-AFDE-45B5-AAF6-2C86193AAC08}">
      <dgm:prSet/>
      <dgm:spPr/>
      <dgm:t>
        <a:bodyPr/>
        <a:lstStyle/>
        <a:p>
          <a:endParaRPr lang="fr-FR"/>
        </a:p>
      </dgm:t>
    </dgm:pt>
    <dgm:pt modelId="{AE720671-2113-4CFA-B56C-973E1981EB91}" type="pres">
      <dgm:prSet presAssocID="{B7B2EB19-2A27-483C-BBBA-0082A73BA8EE}" presName="Name0" presStyleCnt="0">
        <dgm:presLayoutVars>
          <dgm:dir/>
          <dgm:animLvl val="lvl"/>
          <dgm:resizeHandles/>
        </dgm:presLayoutVars>
      </dgm:prSet>
      <dgm:spPr/>
    </dgm:pt>
    <dgm:pt modelId="{A2A0D33B-9BAB-4CE5-8825-129F137EF4EA}" type="pres">
      <dgm:prSet presAssocID="{C5A0F7D4-5F51-4AF3-8779-37C9D8D5AFD0}" presName="linNode" presStyleCnt="0"/>
      <dgm:spPr/>
    </dgm:pt>
    <dgm:pt modelId="{306C559B-9E96-4E12-9E2A-10684136C501}" type="pres">
      <dgm:prSet presAssocID="{C5A0F7D4-5F51-4AF3-8779-37C9D8D5AFD0}" presName="parentShp" presStyleLbl="node1" presStyleIdx="0" presStyleCnt="2">
        <dgm:presLayoutVars>
          <dgm:bulletEnabled val="1"/>
        </dgm:presLayoutVars>
      </dgm:prSet>
      <dgm:spPr/>
    </dgm:pt>
    <dgm:pt modelId="{50FF74DA-7511-4C6D-94D5-25A82302F161}" type="pres">
      <dgm:prSet presAssocID="{C5A0F7D4-5F51-4AF3-8779-37C9D8D5AFD0}" presName="childShp" presStyleLbl="bgAccFollowNode1" presStyleIdx="0" presStyleCnt="2">
        <dgm:presLayoutVars>
          <dgm:bulletEnabled val="1"/>
        </dgm:presLayoutVars>
      </dgm:prSet>
      <dgm:spPr/>
    </dgm:pt>
    <dgm:pt modelId="{916555C5-4C05-4085-A733-AB80A3B0A0B3}" type="pres">
      <dgm:prSet presAssocID="{ACF4FFC4-3160-49E1-A93A-D9D02B1E8276}" presName="spacing" presStyleCnt="0"/>
      <dgm:spPr/>
    </dgm:pt>
    <dgm:pt modelId="{4C9E37C0-1EA8-49A7-BCB8-4756C3D19441}" type="pres">
      <dgm:prSet presAssocID="{07322C26-AF05-436C-A1B0-F5D71AF99419}" presName="linNode" presStyleCnt="0"/>
      <dgm:spPr/>
    </dgm:pt>
    <dgm:pt modelId="{EB5E8099-7152-470B-9B6C-D82A3551C447}" type="pres">
      <dgm:prSet presAssocID="{07322C26-AF05-436C-A1B0-F5D71AF99419}" presName="parentShp" presStyleLbl="node1" presStyleIdx="1" presStyleCnt="2">
        <dgm:presLayoutVars>
          <dgm:bulletEnabled val="1"/>
        </dgm:presLayoutVars>
      </dgm:prSet>
      <dgm:spPr/>
    </dgm:pt>
    <dgm:pt modelId="{6E112257-04B6-4F24-AF4B-9955A269474C}" type="pres">
      <dgm:prSet presAssocID="{07322C26-AF05-436C-A1B0-F5D71AF99419}" presName="childShp" presStyleLbl="bgAccFollowNode1" presStyleIdx="1" presStyleCnt="2" custLinFactNeighborX="-1441" custLinFactNeighborY="-424">
        <dgm:presLayoutVars>
          <dgm:bulletEnabled val="1"/>
        </dgm:presLayoutVars>
      </dgm:prSet>
      <dgm:spPr/>
    </dgm:pt>
  </dgm:ptLst>
  <dgm:cxnLst>
    <dgm:cxn modelId="{E63CB801-9FDF-4A3B-AFE6-339016A0F15F}" srcId="{07322C26-AF05-436C-A1B0-F5D71AF99419}" destId="{E21AFC1C-D668-4646-B192-FBA9A2C7F182}" srcOrd="0" destOrd="0" parTransId="{CF9CFD50-7171-4C1C-BED8-686E6D00AAB9}" sibTransId="{38D8A5BF-BC36-42FF-96FA-67E6CB31203B}"/>
    <dgm:cxn modelId="{636CA606-9B3E-4122-8D0A-5C68ACE6B41B}" type="presOf" srcId="{B7B2EB19-2A27-483C-BBBA-0082A73BA8EE}" destId="{AE720671-2113-4CFA-B56C-973E1981EB91}" srcOrd="0" destOrd="0" presId="urn:microsoft.com/office/officeart/2005/8/layout/vList6"/>
    <dgm:cxn modelId="{82DAC906-38FB-4E5B-8E66-13233B8251A7}" srcId="{07322C26-AF05-436C-A1B0-F5D71AF99419}" destId="{1C484D69-C80A-4443-BE12-6C869AFE9E57}" srcOrd="2" destOrd="0" parTransId="{8EF49F80-C159-43AE-876B-F18211EED52F}" sibTransId="{F03DFC62-B2AE-4C39-A41D-CC60781CC00D}"/>
    <dgm:cxn modelId="{49243E17-0760-42B8-ABA3-ED2F371403C0}" srcId="{B7B2EB19-2A27-483C-BBBA-0082A73BA8EE}" destId="{C5A0F7D4-5F51-4AF3-8779-37C9D8D5AFD0}" srcOrd="0" destOrd="0" parTransId="{3CC98A4B-EC2F-4D42-98A0-42C18D728C89}" sibTransId="{ACF4FFC4-3160-49E1-A93A-D9D02B1E8276}"/>
    <dgm:cxn modelId="{A0EF4134-2D44-4020-87DF-C5DF9A5C7ED4}" srcId="{C5A0F7D4-5F51-4AF3-8779-37C9D8D5AFD0}" destId="{5CBB1E67-418A-43B8-8944-C1800C89B1F4}" srcOrd="0" destOrd="0" parTransId="{8D446203-5E51-4304-B80F-4805A1485586}" sibTransId="{E54D90F2-D0A3-4F8C-8F6D-22E7CB8525BB}"/>
    <dgm:cxn modelId="{31BBE63B-FDDE-4944-918A-D63C3AC3B69C}" type="presOf" srcId="{5D21C645-5EC3-4631-BB08-063F14E0327C}" destId="{6E112257-04B6-4F24-AF4B-9955A269474C}" srcOrd="0" destOrd="1" presId="urn:microsoft.com/office/officeart/2005/8/layout/vList6"/>
    <dgm:cxn modelId="{95106C3D-618A-42B5-9A89-46AC0E75D763}" srcId="{C5A0F7D4-5F51-4AF3-8779-37C9D8D5AFD0}" destId="{22DFAAE9-D65E-485F-A389-0D56BFA7A0B5}" srcOrd="1" destOrd="0" parTransId="{32097872-744F-48B1-8E75-85ECF2369749}" sibTransId="{A85F19CB-05DD-49B7-AB60-1378C7A7C800}"/>
    <dgm:cxn modelId="{0B014F5C-1843-4792-94D0-232B32BB8A17}" type="presOf" srcId="{C5A0F7D4-5F51-4AF3-8779-37C9D8D5AFD0}" destId="{306C559B-9E96-4E12-9E2A-10684136C501}" srcOrd="0" destOrd="0" presId="urn:microsoft.com/office/officeart/2005/8/layout/vList6"/>
    <dgm:cxn modelId="{EC2F5155-FFE5-4F84-988B-C6CB16A9B3EE}" type="presOf" srcId="{5CBB1E67-418A-43B8-8944-C1800C89B1F4}" destId="{50FF74DA-7511-4C6D-94D5-25A82302F161}" srcOrd="0" destOrd="0" presId="urn:microsoft.com/office/officeart/2005/8/layout/vList6"/>
    <dgm:cxn modelId="{D6AF217B-2FC0-4EBD-89C2-5F2EDF338335}" type="presOf" srcId="{1C484D69-C80A-4443-BE12-6C869AFE9E57}" destId="{6E112257-04B6-4F24-AF4B-9955A269474C}" srcOrd="0" destOrd="2" presId="urn:microsoft.com/office/officeart/2005/8/layout/vList6"/>
    <dgm:cxn modelId="{1DBFB481-14AA-46BB-A4FB-DC1CC066CC69}" type="presOf" srcId="{07322C26-AF05-436C-A1B0-F5D71AF99419}" destId="{EB5E8099-7152-470B-9B6C-D82A3551C447}" srcOrd="0" destOrd="0" presId="urn:microsoft.com/office/officeart/2005/8/layout/vList6"/>
    <dgm:cxn modelId="{7999E782-AFDE-45B5-AAF6-2C86193AAC08}" srcId="{07322C26-AF05-436C-A1B0-F5D71AF99419}" destId="{5D21C645-5EC3-4631-BB08-063F14E0327C}" srcOrd="1" destOrd="0" parTransId="{C49C6E91-AB5C-4AF0-B800-8FC54C591032}" sibTransId="{FB914026-14C6-4B06-B18A-9415C2515D99}"/>
    <dgm:cxn modelId="{EBBC4D96-0447-4789-921C-B51816A3422B}" type="presOf" srcId="{E21AFC1C-D668-4646-B192-FBA9A2C7F182}" destId="{6E112257-04B6-4F24-AF4B-9955A269474C}" srcOrd="0" destOrd="0" presId="urn:microsoft.com/office/officeart/2005/8/layout/vList6"/>
    <dgm:cxn modelId="{774D5EBE-D654-4467-9402-7D1553F955E6}" srcId="{B7B2EB19-2A27-483C-BBBA-0082A73BA8EE}" destId="{07322C26-AF05-436C-A1B0-F5D71AF99419}" srcOrd="1" destOrd="0" parTransId="{F71E920E-3B57-45F7-89D3-61790923B658}" sibTransId="{CA5B8B25-C506-4779-A208-A69AC2A13B06}"/>
    <dgm:cxn modelId="{A78868C8-4CDE-4F12-A713-11B205F6DA74}" type="presOf" srcId="{22DFAAE9-D65E-485F-A389-0D56BFA7A0B5}" destId="{50FF74DA-7511-4C6D-94D5-25A82302F161}" srcOrd="0" destOrd="1" presId="urn:microsoft.com/office/officeart/2005/8/layout/vList6"/>
    <dgm:cxn modelId="{FA029F9B-DBF2-4DF7-B412-0A82CDD83FE9}" type="presParOf" srcId="{AE720671-2113-4CFA-B56C-973E1981EB91}" destId="{A2A0D33B-9BAB-4CE5-8825-129F137EF4EA}" srcOrd="0" destOrd="0" presId="urn:microsoft.com/office/officeart/2005/8/layout/vList6"/>
    <dgm:cxn modelId="{5440EACC-3EE7-40DE-87B0-8E7E7F6C6DBE}" type="presParOf" srcId="{A2A0D33B-9BAB-4CE5-8825-129F137EF4EA}" destId="{306C559B-9E96-4E12-9E2A-10684136C501}" srcOrd="0" destOrd="0" presId="urn:microsoft.com/office/officeart/2005/8/layout/vList6"/>
    <dgm:cxn modelId="{C9D63A86-6D00-4355-AB2D-394F22FD7477}" type="presParOf" srcId="{A2A0D33B-9BAB-4CE5-8825-129F137EF4EA}" destId="{50FF74DA-7511-4C6D-94D5-25A82302F161}" srcOrd="1" destOrd="0" presId="urn:microsoft.com/office/officeart/2005/8/layout/vList6"/>
    <dgm:cxn modelId="{04BC97DD-29D9-470C-BAFD-983461947E89}" type="presParOf" srcId="{AE720671-2113-4CFA-B56C-973E1981EB91}" destId="{916555C5-4C05-4085-A733-AB80A3B0A0B3}" srcOrd="1" destOrd="0" presId="urn:microsoft.com/office/officeart/2005/8/layout/vList6"/>
    <dgm:cxn modelId="{EECF5196-9788-4365-874E-B5D937279A58}" type="presParOf" srcId="{AE720671-2113-4CFA-B56C-973E1981EB91}" destId="{4C9E37C0-1EA8-49A7-BCB8-4756C3D19441}" srcOrd="2" destOrd="0" presId="urn:microsoft.com/office/officeart/2005/8/layout/vList6"/>
    <dgm:cxn modelId="{4498407D-92AC-49A9-8AD3-289C711275D7}" type="presParOf" srcId="{4C9E37C0-1EA8-49A7-BCB8-4756C3D19441}" destId="{EB5E8099-7152-470B-9B6C-D82A3551C447}" srcOrd="0" destOrd="0" presId="urn:microsoft.com/office/officeart/2005/8/layout/vList6"/>
    <dgm:cxn modelId="{ECB55096-E010-43AD-B912-A75F101B0CE2}" type="presParOf" srcId="{4C9E37C0-1EA8-49A7-BCB8-4756C3D19441}" destId="{6E112257-04B6-4F24-AF4B-9955A269474C}"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5E36F5-0AD8-4A8B-8191-4B113ACE3368}">
      <dsp:nvSpPr>
        <dsp:cNvPr id="0" name=""/>
        <dsp:cNvSpPr/>
      </dsp:nvSpPr>
      <dsp:spPr>
        <a:xfrm>
          <a:off x="-4333306" y="-664724"/>
          <a:ext cx="5162732" cy="5162732"/>
        </a:xfrm>
        <a:prstGeom prst="blockArc">
          <a:avLst>
            <a:gd name="adj1" fmla="val 18900000"/>
            <a:gd name="adj2" fmla="val 2700000"/>
            <a:gd name="adj3" fmla="val 418"/>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1BDFF20-2BB7-49F8-9B25-A25DF232E52B}">
      <dsp:nvSpPr>
        <dsp:cNvPr id="0" name=""/>
        <dsp:cNvSpPr/>
      </dsp:nvSpPr>
      <dsp:spPr>
        <a:xfrm>
          <a:off x="584958" y="338241"/>
          <a:ext cx="4517266" cy="766656"/>
        </a:xfrm>
        <a:prstGeom prst="rect">
          <a:avLst/>
        </a:prstGeom>
        <a:solidFill>
          <a:srgbClr val="C13AF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8534" tIns="58420" rIns="58420" bIns="58420" numCol="1" spcCol="1270" anchor="ctr" anchorCtr="0">
          <a:noAutofit/>
        </a:bodyPr>
        <a:lstStyle/>
        <a:p>
          <a:pPr marL="0" lvl="0" indent="0" algn="l" defTabSz="1022350">
            <a:lnSpc>
              <a:spcPct val="90000"/>
            </a:lnSpc>
            <a:spcBef>
              <a:spcPct val="0"/>
            </a:spcBef>
            <a:spcAft>
              <a:spcPct val="35000"/>
            </a:spcAft>
            <a:buNone/>
          </a:pPr>
          <a:r>
            <a:rPr lang="fr-FR" sz="2300" kern="1200" dirty="0"/>
            <a:t>Présentation et fonctionnalités du site</a:t>
          </a:r>
        </a:p>
      </dsp:txBody>
      <dsp:txXfrm>
        <a:off x="584958" y="338241"/>
        <a:ext cx="4517266" cy="766656"/>
      </dsp:txXfrm>
    </dsp:sp>
    <dsp:sp modelId="{FB7E2710-2E46-4286-B9A3-874E21C9CB7D}">
      <dsp:nvSpPr>
        <dsp:cNvPr id="0" name=""/>
        <dsp:cNvSpPr/>
      </dsp:nvSpPr>
      <dsp:spPr>
        <a:xfrm>
          <a:off x="54255" y="287496"/>
          <a:ext cx="958320" cy="958320"/>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1386F6A-603A-4861-9407-87B27DBA8BE3}">
      <dsp:nvSpPr>
        <dsp:cNvPr id="0" name=""/>
        <dsp:cNvSpPr/>
      </dsp:nvSpPr>
      <dsp:spPr>
        <a:xfrm>
          <a:off x="859737" y="1559065"/>
          <a:ext cx="4238586" cy="766656"/>
        </a:xfrm>
        <a:prstGeom prst="rect">
          <a:avLst/>
        </a:prstGeom>
        <a:solidFill>
          <a:srgbClr val="DF79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8534" tIns="58420" rIns="58420" bIns="58420" numCol="1" spcCol="1270" anchor="ctr" anchorCtr="0">
          <a:noAutofit/>
        </a:bodyPr>
        <a:lstStyle/>
        <a:p>
          <a:pPr marL="0" lvl="0" indent="0" algn="l" defTabSz="1022350">
            <a:lnSpc>
              <a:spcPct val="90000"/>
            </a:lnSpc>
            <a:spcBef>
              <a:spcPct val="0"/>
            </a:spcBef>
            <a:spcAft>
              <a:spcPct val="35000"/>
            </a:spcAft>
            <a:buNone/>
          </a:pPr>
          <a:r>
            <a:rPr lang="fr-FR" sz="2300" kern="1200" dirty="0"/>
            <a:t>Assignation des Taches</a:t>
          </a:r>
        </a:p>
      </dsp:txBody>
      <dsp:txXfrm>
        <a:off x="859737" y="1559065"/>
        <a:ext cx="4238586" cy="766656"/>
      </dsp:txXfrm>
    </dsp:sp>
    <dsp:sp modelId="{51091C6B-BF7B-416E-A7C2-0B8800DE58EE}">
      <dsp:nvSpPr>
        <dsp:cNvPr id="0" name=""/>
        <dsp:cNvSpPr/>
      </dsp:nvSpPr>
      <dsp:spPr>
        <a:xfrm>
          <a:off x="332935" y="1437481"/>
          <a:ext cx="958320" cy="958320"/>
        </a:xfrm>
        <a:prstGeom prst="ellipse">
          <a:avLst/>
        </a:prstGeom>
        <a:solidFill>
          <a:schemeClr val="lt1">
            <a:hueOff val="0"/>
            <a:satOff val="0"/>
            <a:lumOff val="0"/>
            <a:alphaOff val="0"/>
          </a:schemeClr>
        </a:solidFill>
        <a:ln w="12700" cap="flat" cmpd="sng" algn="ctr">
          <a:solidFill>
            <a:schemeClr val="accent4">
              <a:hueOff val="4900445"/>
              <a:satOff val="-20388"/>
              <a:lumOff val="4804"/>
              <a:alphaOff val="0"/>
            </a:schemeClr>
          </a:solidFill>
          <a:prstDash val="solid"/>
          <a:miter lim="800000"/>
        </a:ln>
        <a:effectLst/>
      </dsp:spPr>
      <dsp:style>
        <a:lnRef idx="2">
          <a:scrgbClr r="0" g="0" b="0"/>
        </a:lnRef>
        <a:fillRef idx="1">
          <a:scrgbClr r="0" g="0" b="0"/>
        </a:fillRef>
        <a:effectRef idx="0">
          <a:scrgbClr r="0" g="0" b="0"/>
        </a:effectRef>
        <a:fontRef idx="minor"/>
      </dsp:style>
    </dsp:sp>
    <dsp:sp modelId="{EC9756EC-42B9-491E-8570-AB9A43F072D0}">
      <dsp:nvSpPr>
        <dsp:cNvPr id="0" name=""/>
        <dsp:cNvSpPr/>
      </dsp:nvSpPr>
      <dsp:spPr>
        <a:xfrm>
          <a:off x="533416" y="2683298"/>
          <a:ext cx="4517266" cy="766656"/>
        </a:xfrm>
        <a:prstGeom prst="rect">
          <a:avLst/>
        </a:prstGeom>
        <a:solidFill>
          <a:srgbClr val="00FFF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8534" tIns="58420" rIns="58420" bIns="58420" numCol="1" spcCol="1270" anchor="ctr" anchorCtr="0">
          <a:noAutofit/>
        </a:bodyPr>
        <a:lstStyle/>
        <a:p>
          <a:pPr marL="0" lvl="0" indent="0" algn="l" defTabSz="1022350">
            <a:lnSpc>
              <a:spcPct val="90000"/>
            </a:lnSpc>
            <a:spcBef>
              <a:spcPct val="0"/>
            </a:spcBef>
            <a:spcAft>
              <a:spcPct val="35000"/>
            </a:spcAft>
            <a:buNone/>
          </a:pPr>
          <a:r>
            <a:rPr lang="fr-FR" sz="2300" kern="1200" dirty="0"/>
            <a:t>Difficultés rencontré</a:t>
          </a:r>
        </a:p>
      </dsp:txBody>
      <dsp:txXfrm>
        <a:off x="533416" y="2683298"/>
        <a:ext cx="4517266" cy="766656"/>
      </dsp:txXfrm>
    </dsp:sp>
    <dsp:sp modelId="{3F86800D-9E10-4B8D-990A-E6C8069E5406}">
      <dsp:nvSpPr>
        <dsp:cNvPr id="0" name=""/>
        <dsp:cNvSpPr/>
      </dsp:nvSpPr>
      <dsp:spPr>
        <a:xfrm>
          <a:off x="54255" y="2587466"/>
          <a:ext cx="958320" cy="958320"/>
        </a:xfrm>
        <a:prstGeom prst="ellipse">
          <a:avLst/>
        </a:prstGeom>
        <a:solidFill>
          <a:schemeClr val="lt1">
            <a:hueOff val="0"/>
            <a:satOff val="0"/>
            <a:lumOff val="0"/>
            <a:alphaOff val="0"/>
          </a:schemeClr>
        </a:solidFill>
        <a:ln w="12700" cap="flat" cmpd="sng" algn="ctr">
          <a:solidFill>
            <a:schemeClr val="accent4">
              <a:hueOff val="9800891"/>
              <a:satOff val="-40777"/>
              <a:lumOff val="9608"/>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FF74DA-7511-4C6D-94D5-25A82302F161}">
      <dsp:nvSpPr>
        <dsp:cNvPr id="0" name=""/>
        <dsp:cNvSpPr/>
      </dsp:nvSpPr>
      <dsp:spPr>
        <a:xfrm>
          <a:off x="2475230" y="540"/>
          <a:ext cx="3712845" cy="2108592"/>
        </a:xfrm>
        <a:prstGeom prst="rightArrow">
          <a:avLst>
            <a:gd name="adj1" fmla="val 75000"/>
            <a:gd name="adj2" fmla="val 50000"/>
          </a:avLst>
        </a:prstGeom>
        <a:solidFill>
          <a:schemeClr val="dk2">
            <a:alpha val="90000"/>
            <a:tint val="40000"/>
            <a:hueOff val="0"/>
            <a:satOff val="0"/>
            <a:lumOff val="0"/>
            <a:alphaOff val="0"/>
          </a:schemeClr>
        </a:solidFill>
        <a:ln w="6350" cap="flat" cmpd="sng" algn="ctr">
          <a:solidFill>
            <a:schemeClr val="dk2">
              <a:alpha val="90000"/>
              <a:tint val="40000"/>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4445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90000"/>
            </a:lnSpc>
            <a:spcBef>
              <a:spcPct val="0"/>
            </a:spcBef>
            <a:spcAft>
              <a:spcPct val="15000"/>
            </a:spcAft>
            <a:buChar char="•"/>
          </a:pPr>
          <a:r>
            <a:rPr lang="fr-FR" sz="1800" kern="1200" dirty="0"/>
            <a:t>Réalisation de la page d’accueil ainsi que la page jeu</a:t>
          </a:r>
        </a:p>
        <a:p>
          <a:pPr marL="171450" lvl="1" indent="-171450" algn="l" defTabSz="800100">
            <a:lnSpc>
              <a:spcPct val="90000"/>
            </a:lnSpc>
            <a:spcBef>
              <a:spcPct val="0"/>
            </a:spcBef>
            <a:spcAft>
              <a:spcPct val="15000"/>
            </a:spcAft>
            <a:buChar char="•"/>
          </a:pPr>
          <a:r>
            <a:rPr lang="fr-FR" sz="1800" kern="1200" dirty="0"/>
            <a:t>Mise en place du plateau de jeu en JavaScript ainsi que le chronomètre</a:t>
          </a:r>
        </a:p>
      </dsp:txBody>
      <dsp:txXfrm>
        <a:off x="2475230" y="264114"/>
        <a:ext cx="2922123" cy="1581444"/>
      </dsp:txXfrm>
    </dsp:sp>
    <dsp:sp modelId="{306C559B-9E96-4E12-9E2A-10684136C501}">
      <dsp:nvSpPr>
        <dsp:cNvPr id="0" name=""/>
        <dsp:cNvSpPr/>
      </dsp:nvSpPr>
      <dsp:spPr>
        <a:xfrm>
          <a:off x="0" y="540"/>
          <a:ext cx="2475230" cy="2108592"/>
        </a:xfrm>
        <a:prstGeom prst="roundRect">
          <a:avLst/>
        </a:prstGeom>
        <a:solidFill>
          <a:srgbClr val="A430FF"/>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4310" tIns="97155" rIns="194310" bIns="97155" numCol="1" spcCol="1270" anchor="ctr" anchorCtr="0">
          <a:noAutofit/>
        </a:bodyPr>
        <a:lstStyle/>
        <a:p>
          <a:pPr marL="0" lvl="0" indent="0" algn="ctr" defTabSz="2266950">
            <a:lnSpc>
              <a:spcPct val="90000"/>
            </a:lnSpc>
            <a:spcBef>
              <a:spcPct val="0"/>
            </a:spcBef>
            <a:spcAft>
              <a:spcPct val="35000"/>
            </a:spcAft>
            <a:buNone/>
          </a:pPr>
          <a:r>
            <a:rPr lang="fr-FR" sz="5100" kern="1200" dirty="0"/>
            <a:t>AYOUB</a:t>
          </a:r>
        </a:p>
      </dsp:txBody>
      <dsp:txXfrm>
        <a:off x="102933" y="103473"/>
        <a:ext cx="2269364" cy="1902726"/>
      </dsp:txXfrm>
    </dsp:sp>
    <dsp:sp modelId="{6E112257-04B6-4F24-AF4B-9955A269474C}">
      <dsp:nvSpPr>
        <dsp:cNvPr id="0" name=""/>
        <dsp:cNvSpPr/>
      </dsp:nvSpPr>
      <dsp:spPr>
        <a:xfrm>
          <a:off x="2439561" y="2311051"/>
          <a:ext cx="3712845" cy="2108592"/>
        </a:xfrm>
        <a:prstGeom prst="rightArrow">
          <a:avLst>
            <a:gd name="adj1" fmla="val 75000"/>
            <a:gd name="adj2" fmla="val 50000"/>
          </a:avLst>
        </a:prstGeom>
        <a:solidFill>
          <a:schemeClr val="dk2">
            <a:alpha val="90000"/>
            <a:tint val="40000"/>
            <a:hueOff val="0"/>
            <a:satOff val="0"/>
            <a:lumOff val="0"/>
            <a:alphaOff val="0"/>
          </a:schemeClr>
        </a:solidFill>
        <a:ln w="6350" cap="flat" cmpd="sng" algn="ctr">
          <a:solidFill>
            <a:schemeClr val="dk2">
              <a:alpha val="90000"/>
              <a:tint val="40000"/>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4445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90000"/>
            </a:lnSpc>
            <a:spcBef>
              <a:spcPct val="0"/>
            </a:spcBef>
            <a:spcAft>
              <a:spcPct val="15000"/>
            </a:spcAft>
            <a:buChar char="•"/>
          </a:pPr>
          <a:r>
            <a:rPr lang="fr-FR" sz="1800" kern="1200" dirty="0"/>
            <a:t>Réalisation de la page Règle ainsi que la page Contact</a:t>
          </a:r>
        </a:p>
        <a:p>
          <a:pPr marL="171450" lvl="1" indent="-171450" algn="l" defTabSz="800100">
            <a:lnSpc>
              <a:spcPct val="90000"/>
            </a:lnSpc>
            <a:spcBef>
              <a:spcPct val="0"/>
            </a:spcBef>
            <a:spcAft>
              <a:spcPct val="15000"/>
            </a:spcAft>
            <a:buChar char="•"/>
          </a:pPr>
          <a:endParaRPr lang="fr-FR" sz="1800" kern="1200" dirty="0"/>
        </a:p>
        <a:p>
          <a:pPr marL="171450" lvl="1" indent="-171450" algn="l" defTabSz="800100">
            <a:lnSpc>
              <a:spcPct val="90000"/>
            </a:lnSpc>
            <a:spcBef>
              <a:spcPct val="0"/>
            </a:spcBef>
            <a:spcAft>
              <a:spcPct val="15000"/>
            </a:spcAft>
            <a:buChar char="•"/>
          </a:pPr>
          <a:r>
            <a:rPr lang="fr-FR" sz="1800" kern="1200" dirty="0"/>
            <a:t>Finalisation du jeu </a:t>
          </a:r>
        </a:p>
      </dsp:txBody>
      <dsp:txXfrm>
        <a:off x="2439561" y="2574625"/>
        <a:ext cx="2922123" cy="1581444"/>
      </dsp:txXfrm>
    </dsp:sp>
    <dsp:sp modelId="{EB5E8099-7152-470B-9B6C-D82A3551C447}">
      <dsp:nvSpPr>
        <dsp:cNvPr id="0" name=""/>
        <dsp:cNvSpPr/>
      </dsp:nvSpPr>
      <dsp:spPr>
        <a:xfrm>
          <a:off x="0" y="2319992"/>
          <a:ext cx="2475230" cy="2108592"/>
        </a:xfrm>
        <a:prstGeom prst="roundRect">
          <a:avLst/>
        </a:prstGeom>
        <a:solidFill>
          <a:srgbClr val="00F0FB"/>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4310" tIns="97155" rIns="194310" bIns="97155" numCol="1" spcCol="1270" anchor="ctr" anchorCtr="0">
          <a:noAutofit/>
        </a:bodyPr>
        <a:lstStyle/>
        <a:p>
          <a:pPr marL="0" lvl="0" indent="0" algn="ctr" defTabSz="2266950">
            <a:lnSpc>
              <a:spcPct val="90000"/>
            </a:lnSpc>
            <a:spcBef>
              <a:spcPct val="0"/>
            </a:spcBef>
            <a:spcAft>
              <a:spcPct val="35000"/>
            </a:spcAft>
            <a:buNone/>
          </a:pPr>
          <a:r>
            <a:rPr lang="fr-FR" sz="5100" kern="1200" dirty="0"/>
            <a:t>RIAD</a:t>
          </a:r>
        </a:p>
      </dsp:txBody>
      <dsp:txXfrm>
        <a:off x="102933" y="2422925"/>
        <a:ext cx="2269364" cy="190272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png>
</file>

<file path=ppt/media/image15.png>
</file>

<file path=ppt/media/image16.jpeg>
</file>

<file path=ppt/media/image17.jpeg>
</file>

<file path=ppt/media/image2.jpeg>
</file>

<file path=ppt/media/image3.png>
</file>

<file path=ppt/media/image4.png>
</file>

<file path=ppt/media/image5.png>
</file>

<file path=ppt/media/image6.jpeg>
</file>

<file path=ppt/media/image7.png>
</file>

<file path=ppt/media/image8.png>
</file>

<file path=ppt/media/image9.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671A0E8-9075-3108-0430-F660787E023A}"/>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F26DE1EE-3681-F44C-B027-34BA10A0D8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0F007455-8CF4-0AD3-D559-5F88B219F6D8}"/>
              </a:ext>
            </a:extLst>
          </p:cNvPr>
          <p:cNvSpPr>
            <a:spLocks noGrp="1"/>
          </p:cNvSpPr>
          <p:nvPr>
            <p:ph type="dt" sz="half" idx="10"/>
          </p:nvPr>
        </p:nvSpPr>
        <p:spPr/>
        <p:txBody>
          <a:bodyPr/>
          <a:lstStyle/>
          <a:p>
            <a:fld id="{D0FD5914-0F77-414E-BB32-B23E74317BA3}" type="datetimeFigureOut">
              <a:rPr lang="fr-FR" smtClean="0"/>
              <a:t>15/12/2022</a:t>
            </a:fld>
            <a:endParaRPr lang="fr-FR"/>
          </a:p>
        </p:txBody>
      </p:sp>
      <p:sp>
        <p:nvSpPr>
          <p:cNvPr id="5" name="Espace réservé du pied de page 4">
            <a:extLst>
              <a:ext uri="{FF2B5EF4-FFF2-40B4-BE49-F238E27FC236}">
                <a16:creationId xmlns:a16="http://schemas.microsoft.com/office/drawing/2014/main" id="{ED7EB12B-7ED4-F56A-F89C-CF80B34E1F8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8629C88-132C-2114-1D05-1048515EF53B}"/>
              </a:ext>
            </a:extLst>
          </p:cNvPr>
          <p:cNvSpPr>
            <a:spLocks noGrp="1"/>
          </p:cNvSpPr>
          <p:nvPr>
            <p:ph type="sldNum" sz="quarter" idx="12"/>
          </p:nvPr>
        </p:nvSpPr>
        <p:spPr/>
        <p:txBody>
          <a:bodyPr/>
          <a:lstStyle/>
          <a:p>
            <a:fld id="{1B976543-4601-4F1A-95DC-A3E85F341F37}" type="slidenum">
              <a:rPr lang="fr-FR" smtClean="0"/>
              <a:t>‹N°›</a:t>
            </a:fld>
            <a:endParaRPr lang="fr-FR"/>
          </a:p>
        </p:txBody>
      </p:sp>
    </p:spTree>
    <p:extLst>
      <p:ext uri="{BB962C8B-B14F-4D97-AF65-F5344CB8AC3E}">
        <p14:creationId xmlns:p14="http://schemas.microsoft.com/office/powerpoint/2010/main" val="30255676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4DBB31-9EF4-BC4B-4395-30DE23FBB9C1}"/>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29B3364E-1D31-E8A8-D92B-C69FD3E5C082}"/>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D20694A-A5E7-55EC-EB53-EEA634388133}"/>
              </a:ext>
            </a:extLst>
          </p:cNvPr>
          <p:cNvSpPr>
            <a:spLocks noGrp="1"/>
          </p:cNvSpPr>
          <p:nvPr>
            <p:ph type="dt" sz="half" idx="10"/>
          </p:nvPr>
        </p:nvSpPr>
        <p:spPr/>
        <p:txBody>
          <a:bodyPr/>
          <a:lstStyle/>
          <a:p>
            <a:fld id="{D0FD5914-0F77-414E-BB32-B23E74317BA3}" type="datetimeFigureOut">
              <a:rPr lang="fr-FR" smtClean="0"/>
              <a:t>15/12/2022</a:t>
            </a:fld>
            <a:endParaRPr lang="fr-FR"/>
          </a:p>
        </p:txBody>
      </p:sp>
      <p:sp>
        <p:nvSpPr>
          <p:cNvPr id="5" name="Espace réservé du pied de page 4">
            <a:extLst>
              <a:ext uri="{FF2B5EF4-FFF2-40B4-BE49-F238E27FC236}">
                <a16:creationId xmlns:a16="http://schemas.microsoft.com/office/drawing/2014/main" id="{B12405F6-105B-819A-565F-376325184E9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96E35A1-C859-1D87-C56B-34D28059725F}"/>
              </a:ext>
            </a:extLst>
          </p:cNvPr>
          <p:cNvSpPr>
            <a:spLocks noGrp="1"/>
          </p:cNvSpPr>
          <p:nvPr>
            <p:ph type="sldNum" sz="quarter" idx="12"/>
          </p:nvPr>
        </p:nvSpPr>
        <p:spPr/>
        <p:txBody>
          <a:bodyPr/>
          <a:lstStyle/>
          <a:p>
            <a:fld id="{1B976543-4601-4F1A-95DC-A3E85F341F37}" type="slidenum">
              <a:rPr lang="fr-FR" smtClean="0"/>
              <a:t>‹N°›</a:t>
            </a:fld>
            <a:endParaRPr lang="fr-FR"/>
          </a:p>
        </p:txBody>
      </p:sp>
    </p:spTree>
    <p:extLst>
      <p:ext uri="{BB962C8B-B14F-4D97-AF65-F5344CB8AC3E}">
        <p14:creationId xmlns:p14="http://schemas.microsoft.com/office/powerpoint/2010/main" val="2061410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3F023B68-FE56-D048-71BA-9AB5A8ED9B0D}"/>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762F0AC8-EBD4-1D38-0B67-678D1A9FD3FD}"/>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B6936D4-F374-E7D9-A0FD-475B226C2DA4}"/>
              </a:ext>
            </a:extLst>
          </p:cNvPr>
          <p:cNvSpPr>
            <a:spLocks noGrp="1"/>
          </p:cNvSpPr>
          <p:nvPr>
            <p:ph type="dt" sz="half" idx="10"/>
          </p:nvPr>
        </p:nvSpPr>
        <p:spPr/>
        <p:txBody>
          <a:bodyPr/>
          <a:lstStyle/>
          <a:p>
            <a:fld id="{D0FD5914-0F77-414E-BB32-B23E74317BA3}" type="datetimeFigureOut">
              <a:rPr lang="fr-FR" smtClean="0"/>
              <a:t>15/12/2022</a:t>
            </a:fld>
            <a:endParaRPr lang="fr-FR"/>
          </a:p>
        </p:txBody>
      </p:sp>
      <p:sp>
        <p:nvSpPr>
          <p:cNvPr id="5" name="Espace réservé du pied de page 4">
            <a:extLst>
              <a:ext uri="{FF2B5EF4-FFF2-40B4-BE49-F238E27FC236}">
                <a16:creationId xmlns:a16="http://schemas.microsoft.com/office/drawing/2014/main" id="{7158C8AA-7C0A-31E1-A004-7EE347A260A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377239B-16DA-8AC8-B397-F89B077F8FFD}"/>
              </a:ext>
            </a:extLst>
          </p:cNvPr>
          <p:cNvSpPr>
            <a:spLocks noGrp="1"/>
          </p:cNvSpPr>
          <p:nvPr>
            <p:ph type="sldNum" sz="quarter" idx="12"/>
          </p:nvPr>
        </p:nvSpPr>
        <p:spPr/>
        <p:txBody>
          <a:bodyPr/>
          <a:lstStyle/>
          <a:p>
            <a:fld id="{1B976543-4601-4F1A-95DC-A3E85F341F37}" type="slidenum">
              <a:rPr lang="fr-FR" smtClean="0"/>
              <a:t>‹N°›</a:t>
            </a:fld>
            <a:endParaRPr lang="fr-FR"/>
          </a:p>
        </p:txBody>
      </p:sp>
    </p:spTree>
    <p:extLst>
      <p:ext uri="{BB962C8B-B14F-4D97-AF65-F5344CB8AC3E}">
        <p14:creationId xmlns:p14="http://schemas.microsoft.com/office/powerpoint/2010/main" val="1007265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D0D78C4-2559-0C35-FA4A-9C877DCC68E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CC79C497-5A94-B0E2-162F-EF8449565FB4}"/>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7319AE7-A3BE-8F91-E494-F2FA1655FF1D}"/>
              </a:ext>
            </a:extLst>
          </p:cNvPr>
          <p:cNvSpPr>
            <a:spLocks noGrp="1"/>
          </p:cNvSpPr>
          <p:nvPr>
            <p:ph type="dt" sz="half" idx="10"/>
          </p:nvPr>
        </p:nvSpPr>
        <p:spPr/>
        <p:txBody>
          <a:bodyPr/>
          <a:lstStyle/>
          <a:p>
            <a:fld id="{D0FD5914-0F77-414E-BB32-B23E74317BA3}" type="datetimeFigureOut">
              <a:rPr lang="fr-FR" smtClean="0"/>
              <a:t>15/12/2022</a:t>
            </a:fld>
            <a:endParaRPr lang="fr-FR"/>
          </a:p>
        </p:txBody>
      </p:sp>
      <p:sp>
        <p:nvSpPr>
          <p:cNvPr id="5" name="Espace réservé du pied de page 4">
            <a:extLst>
              <a:ext uri="{FF2B5EF4-FFF2-40B4-BE49-F238E27FC236}">
                <a16:creationId xmlns:a16="http://schemas.microsoft.com/office/drawing/2014/main" id="{83DBA2B1-9D7C-F561-092B-E70A52858CB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1E4F63C-4C5E-8E0B-680A-C28E28539322}"/>
              </a:ext>
            </a:extLst>
          </p:cNvPr>
          <p:cNvSpPr>
            <a:spLocks noGrp="1"/>
          </p:cNvSpPr>
          <p:nvPr>
            <p:ph type="sldNum" sz="quarter" idx="12"/>
          </p:nvPr>
        </p:nvSpPr>
        <p:spPr/>
        <p:txBody>
          <a:bodyPr/>
          <a:lstStyle/>
          <a:p>
            <a:fld id="{1B976543-4601-4F1A-95DC-A3E85F341F37}" type="slidenum">
              <a:rPr lang="fr-FR" smtClean="0"/>
              <a:t>‹N°›</a:t>
            </a:fld>
            <a:endParaRPr lang="fr-FR"/>
          </a:p>
        </p:txBody>
      </p:sp>
    </p:spTree>
    <p:extLst>
      <p:ext uri="{BB962C8B-B14F-4D97-AF65-F5344CB8AC3E}">
        <p14:creationId xmlns:p14="http://schemas.microsoft.com/office/powerpoint/2010/main" val="3026168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6B80D9-7762-B286-E800-2C9D09EA860D}"/>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CD2BA2D8-046A-D91B-E8A1-25F9BB0A90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0BFAF416-DF1A-92B8-9543-7EE7285D0422}"/>
              </a:ext>
            </a:extLst>
          </p:cNvPr>
          <p:cNvSpPr>
            <a:spLocks noGrp="1"/>
          </p:cNvSpPr>
          <p:nvPr>
            <p:ph type="dt" sz="half" idx="10"/>
          </p:nvPr>
        </p:nvSpPr>
        <p:spPr/>
        <p:txBody>
          <a:bodyPr/>
          <a:lstStyle/>
          <a:p>
            <a:fld id="{D0FD5914-0F77-414E-BB32-B23E74317BA3}" type="datetimeFigureOut">
              <a:rPr lang="fr-FR" smtClean="0"/>
              <a:t>15/12/2022</a:t>
            </a:fld>
            <a:endParaRPr lang="fr-FR"/>
          </a:p>
        </p:txBody>
      </p:sp>
      <p:sp>
        <p:nvSpPr>
          <p:cNvPr id="5" name="Espace réservé du pied de page 4">
            <a:extLst>
              <a:ext uri="{FF2B5EF4-FFF2-40B4-BE49-F238E27FC236}">
                <a16:creationId xmlns:a16="http://schemas.microsoft.com/office/drawing/2014/main" id="{67012F3C-1E71-B73F-0C68-C6575D6E1A5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9690010-BDE6-B261-367A-404FC22E081B}"/>
              </a:ext>
            </a:extLst>
          </p:cNvPr>
          <p:cNvSpPr>
            <a:spLocks noGrp="1"/>
          </p:cNvSpPr>
          <p:nvPr>
            <p:ph type="sldNum" sz="quarter" idx="12"/>
          </p:nvPr>
        </p:nvSpPr>
        <p:spPr/>
        <p:txBody>
          <a:bodyPr/>
          <a:lstStyle/>
          <a:p>
            <a:fld id="{1B976543-4601-4F1A-95DC-A3E85F341F37}" type="slidenum">
              <a:rPr lang="fr-FR" smtClean="0"/>
              <a:t>‹N°›</a:t>
            </a:fld>
            <a:endParaRPr lang="fr-FR"/>
          </a:p>
        </p:txBody>
      </p:sp>
    </p:spTree>
    <p:extLst>
      <p:ext uri="{BB962C8B-B14F-4D97-AF65-F5344CB8AC3E}">
        <p14:creationId xmlns:p14="http://schemas.microsoft.com/office/powerpoint/2010/main" val="3263141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7C222B4-D0F3-21E3-A9E9-DB38D3464875}"/>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8B3F5284-C59C-CA6B-7316-59E414159747}"/>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601F2EB6-905E-3D1D-D5FB-AF2545680275}"/>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0CFC3821-14F6-E6BD-9FE6-BFF820C15E5E}"/>
              </a:ext>
            </a:extLst>
          </p:cNvPr>
          <p:cNvSpPr>
            <a:spLocks noGrp="1"/>
          </p:cNvSpPr>
          <p:nvPr>
            <p:ph type="dt" sz="half" idx="10"/>
          </p:nvPr>
        </p:nvSpPr>
        <p:spPr/>
        <p:txBody>
          <a:bodyPr/>
          <a:lstStyle/>
          <a:p>
            <a:fld id="{D0FD5914-0F77-414E-BB32-B23E74317BA3}" type="datetimeFigureOut">
              <a:rPr lang="fr-FR" smtClean="0"/>
              <a:t>15/12/2022</a:t>
            </a:fld>
            <a:endParaRPr lang="fr-FR"/>
          </a:p>
        </p:txBody>
      </p:sp>
      <p:sp>
        <p:nvSpPr>
          <p:cNvPr id="6" name="Espace réservé du pied de page 5">
            <a:extLst>
              <a:ext uri="{FF2B5EF4-FFF2-40B4-BE49-F238E27FC236}">
                <a16:creationId xmlns:a16="http://schemas.microsoft.com/office/drawing/2014/main" id="{809686DB-1026-3F3D-8682-F922D923BD7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88A9D465-7618-51F0-3978-8C3F7755E266}"/>
              </a:ext>
            </a:extLst>
          </p:cNvPr>
          <p:cNvSpPr>
            <a:spLocks noGrp="1"/>
          </p:cNvSpPr>
          <p:nvPr>
            <p:ph type="sldNum" sz="quarter" idx="12"/>
          </p:nvPr>
        </p:nvSpPr>
        <p:spPr/>
        <p:txBody>
          <a:bodyPr/>
          <a:lstStyle/>
          <a:p>
            <a:fld id="{1B976543-4601-4F1A-95DC-A3E85F341F37}" type="slidenum">
              <a:rPr lang="fr-FR" smtClean="0"/>
              <a:t>‹N°›</a:t>
            </a:fld>
            <a:endParaRPr lang="fr-FR"/>
          </a:p>
        </p:txBody>
      </p:sp>
    </p:spTree>
    <p:extLst>
      <p:ext uri="{BB962C8B-B14F-4D97-AF65-F5344CB8AC3E}">
        <p14:creationId xmlns:p14="http://schemas.microsoft.com/office/powerpoint/2010/main" val="1317581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61E925-AEAA-12C2-5EE5-A5BF77793B73}"/>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CA0EE743-FC48-0EF8-F85B-52D8E1F082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EE484E66-4FCD-8DEF-0073-668CDB7A07E7}"/>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0051CFC3-0A8E-049F-DB76-6208140B85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23B1ED2D-CA88-F691-D862-A67A83DDDED9}"/>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457FD102-E208-1BBA-3AB5-52A456146BE7}"/>
              </a:ext>
            </a:extLst>
          </p:cNvPr>
          <p:cNvSpPr>
            <a:spLocks noGrp="1"/>
          </p:cNvSpPr>
          <p:nvPr>
            <p:ph type="dt" sz="half" idx="10"/>
          </p:nvPr>
        </p:nvSpPr>
        <p:spPr/>
        <p:txBody>
          <a:bodyPr/>
          <a:lstStyle/>
          <a:p>
            <a:fld id="{D0FD5914-0F77-414E-BB32-B23E74317BA3}" type="datetimeFigureOut">
              <a:rPr lang="fr-FR" smtClean="0"/>
              <a:t>15/12/2022</a:t>
            </a:fld>
            <a:endParaRPr lang="fr-FR"/>
          </a:p>
        </p:txBody>
      </p:sp>
      <p:sp>
        <p:nvSpPr>
          <p:cNvPr id="8" name="Espace réservé du pied de page 7">
            <a:extLst>
              <a:ext uri="{FF2B5EF4-FFF2-40B4-BE49-F238E27FC236}">
                <a16:creationId xmlns:a16="http://schemas.microsoft.com/office/drawing/2014/main" id="{1B3F41E3-C55A-B000-C391-E64F4E8264D7}"/>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240AA798-9645-83EB-2907-C3B06429E499}"/>
              </a:ext>
            </a:extLst>
          </p:cNvPr>
          <p:cNvSpPr>
            <a:spLocks noGrp="1"/>
          </p:cNvSpPr>
          <p:nvPr>
            <p:ph type="sldNum" sz="quarter" idx="12"/>
          </p:nvPr>
        </p:nvSpPr>
        <p:spPr/>
        <p:txBody>
          <a:bodyPr/>
          <a:lstStyle/>
          <a:p>
            <a:fld id="{1B976543-4601-4F1A-95DC-A3E85F341F37}" type="slidenum">
              <a:rPr lang="fr-FR" smtClean="0"/>
              <a:t>‹N°›</a:t>
            </a:fld>
            <a:endParaRPr lang="fr-FR"/>
          </a:p>
        </p:txBody>
      </p:sp>
    </p:spTree>
    <p:extLst>
      <p:ext uri="{BB962C8B-B14F-4D97-AF65-F5344CB8AC3E}">
        <p14:creationId xmlns:p14="http://schemas.microsoft.com/office/powerpoint/2010/main" val="1237286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12B2DD-8BAD-A507-945D-D8403E9A7C4B}"/>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C505F0D3-E1A2-01BA-1036-7F579D9547D6}"/>
              </a:ext>
            </a:extLst>
          </p:cNvPr>
          <p:cNvSpPr>
            <a:spLocks noGrp="1"/>
          </p:cNvSpPr>
          <p:nvPr>
            <p:ph type="dt" sz="half" idx="10"/>
          </p:nvPr>
        </p:nvSpPr>
        <p:spPr/>
        <p:txBody>
          <a:bodyPr/>
          <a:lstStyle/>
          <a:p>
            <a:fld id="{D0FD5914-0F77-414E-BB32-B23E74317BA3}" type="datetimeFigureOut">
              <a:rPr lang="fr-FR" smtClean="0"/>
              <a:t>15/12/2022</a:t>
            </a:fld>
            <a:endParaRPr lang="fr-FR"/>
          </a:p>
        </p:txBody>
      </p:sp>
      <p:sp>
        <p:nvSpPr>
          <p:cNvPr id="4" name="Espace réservé du pied de page 3">
            <a:extLst>
              <a:ext uri="{FF2B5EF4-FFF2-40B4-BE49-F238E27FC236}">
                <a16:creationId xmlns:a16="http://schemas.microsoft.com/office/drawing/2014/main" id="{3DB42A47-F303-49D4-378B-8173167642C1}"/>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7D6D087D-F7AD-F3D0-6008-2BC0A7DBEE27}"/>
              </a:ext>
            </a:extLst>
          </p:cNvPr>
          <p:cNvSpPr>
            <a:spLocks noGrp="1"/>
          </p:cNvSpPr>
          <p:nvPr>
            <p:ph type="sldNum" sz="quarter" idx="12"/>
          </p:nvPr>
        </p:nvSpPr>
        <p:spPr/>
        <p:txBody>
          <a:bodyPr/>
          <a:lstStyle/>
          <a:p>
            <a:fld id="{1B976543-4601-4F1A-95DC-A3E85F341F37}" type="slidenum">
              <a:rPr lang="fr-FR" smtClean="0"/>
              <a:t>‹N°›</a:t>
            </a:fld>
            <a:endParaRPr lang="fr-FR"/>
          </a:p>
        </p:txBody>
      </p:sp>
    </p:spTree>
    <p:extLst>
      <p:ext uri="{BB962C8B-B14F-4D97-AF65-F5344CB8AC3E}">
        <p14:creationId xmlns:p14="http://schemas.microsoft.com/office/powerpoint/2010/main" val="2259808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3522C32C-02AE-598F-C279-219150020682}"/>
              </a:ext>
            </a:extLst>
          </p:cNvPr>
          <p:cNvSpPr>
            <a:spLocks noGrp="1"/>
          </p:cNvSpPr>
          <p:nvPr>
            <p:ph type="dt" sz="half" idx="10"/>
          </p:nvPr>
        </p:nvSpPr>
        <p:spPr/>
        <p:txBody>
          <a:bodyPr/>
          <a:lstStyle/>
          <a:p>
            <a:fld id="{D0FD5914-0F77-414E-BB32-B23E74317BA3}" type="datetimeFigureOut">
              <a:rPr lang="fr-FR" smtClean="0"/>
              <a:t>15/12/2022</a:t>
            </a:fld>
            <a:endParaRPr lang="fr-FR"/>
          </a:p>
        </p:txBody>
      </p:sp>
      <p:sp>
        <p:nvSpPr>
          <p:cNvPr id="3" name="Espace réservé du pied de page 2">
            <a:extLst>
              <a:ext uri="{FF2B5EF4-FFF2-40B4-BE49-F238E27FC236}">
                <a16:creationId xmlns:a16="http://schemas.microsoft.com/office/drawing/2014/main" id="{FE4624B0-E5BB-3CB3-6B45-35DEEC69DC20}"/>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8427D019-2406-C15F-8F51-9EF1CDDC9691}"/>
              </a:ext>
            </a:extLst>
          </p:cNvPr>
          <p:cNvSpPr>
            <a:spLocks noGrp="1"/>
          </p:cNvSpPr>
          <p:nvPr>
            <p:ph type="sldNum" sz="quarter" idx="12"/>
          </p:nvPr>
        </p:nvSpPr>
        <p:spPr/>
        <p:txBody>
          <a:bodyPr/>
          <a:lstStyle/>
          <a:p>
            <a:fld id="{1B976543-4601-4F1A-95DC-A3E85F341F37}" type="slidenum">
              <a:rPr lang="fr-FR" smtClean="0"/>
              <a:t>‹N°›</a:t>
            </a:fld>
            <a:endParaRPr lang="fr-FR"/>
          </a:p>
        </p:txBody>
      </p:sp>
    </p:spTree>
    <p:extLst>
      <p:ext uri="{BB962C8B-B14F-4D97-AF65-F5344CB8AC3E}">
        <p14:creationId xmlns:p14="http://schemas.microsoft.com/office/powerpoint/2010/main" val="661922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ADCE51A-A2F0-12EC-ACAA-E31C4FADFCC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86CAB1C8-DF51-9EEF-FA9B-645E238FC4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1C8E25B2-1676-7457-731F-4DFCBDB0E8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3C4E5C3-AFAA-E168-4511-6E293EB36C81}"/>
              </a:ext>
            </a:extLst>
          </p:cNvPr>
          <p:cNvSpPr>
            <a:spLocks noGrp="1"/>
          </p:cNvSpPr>
          <p:nvPr>
            <p:ph type="dt" sz="half" idx="10"/>
          </p:nvPr>
        </p:nvSpPr>
        <p:spPr/>
        <p:txBody>
          <a:bodyPr/>
          <a:lstStyle/>
          <a:p>
            <a:fld id="{D0FD5914-0F77-414E-BB32-B23E74317BA3}" type="datetimeFigureOut">
              <a:rPr lang="fr-FR" smtClean="0"/>
              <a:t>15/12/2022</a:t>
            </a:fld>
            <a:endParaRPr lang="fr-FR"/>
          </a:p>
        </p:txBody>
      </p:sp>
      <p:sp>
        <p:nvSpPr>
          <p:cNvPr id="6" name="Espace réservé du pied de page 5">
            <a:extLst>
              <a:ext uri="{FF2B5EF4-FFF2-40B4-BE49-F238E27FC236}">
                <a16:creationId xmlns:a16="http://schemas.microsoft.com/office/drawing/2014/main" id="{3679AF92-6B57-F273-1813-B9CD6C90B4A4}"/>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3029D5DF-DB5D-6774-B644-D26B58C0D5BA}"/>
              </a:ext>
            </a:extLst>
          </p:cNvPr>
          <p:cNvSpPr>
            <a:spLocks noGrp="1"/>
          </p:cNvSpPr>
          <p:nvPr>
            <p:ph type="sldNum" sz="quarter" idx="12"/>
          </p:nvPr>
        </p:nvSpPr>
        <p:spPr/>
        <p:txBody>
          <a:bodyPr/>
          <a:lstStyle/>
          <a:p>
            <a:fld id="{1B976543-4601-4F1A-95DC-A3E85F341F37}" type="slidenum">
              <a:rPr lang="fr-FR" smtClean="0"/>
              <a:t>‹N°›</a:t>
            </a:fld>
            <a:endParaRPr lang="fr-FR"/>
          </a:p>
        </p:txBody>
      </p:sp>
    </p:spTree>
    <p:extLst>
      <p:ext uri="{BB962C8B-B14F-4D97-AF65-F5344CB8AC3E}">
        <p14:creationId xmlns:p14="http://schemas.microsoft.com/office/powerpoint/2010/main" val="4117238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185A4F9-D348-66EC-D24E-24C32A6D281C}"/>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F1CE3A17-359D-2C01-CDDE-DED6E7411E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C63BC433-DF65-7773-9CCA-93B4AE1AC4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D651AFA-419E-93CB-A351-838716DC5A17}"/>
              </a:ext>
            </a:extLst>
          </p:cNvPr>
          <p:cNvSpPr>
            <a:spLocks noGrp="1"/>
          </p:cNvSpPr>
          <p:nvPr>
            <p:ph type="dt" sz="half" idx="10"/>
          </p:nvPr>
        </p:nvSpPr>
        <p:spPr/>
        <p:txBody>
          <a:bodyPr/>
          <a:lstStyle/>
          <a:p>
            <a:fld id="{D0FD5914-0F77-414E-BB32-B23E74317BA3}" type="datetimeFigureOut">
              <a:rPr lang="fr-FR" smtClean="0"/>
              <a:t>15/12/2022</a:t>
            </a:fld>
            <a:endParaRPr lang="fr-FR"/>
          </a:p>
        </p:txBody>
      </p:sp>
      <p:sp>
        <p:nvSpPr>
          <p:cNvPr id="6" name="Espace réservé du pied de page 5">
            <a:extLst>
              <a:ext uri="{FF2B5EF4-FFF2-40B4-BE49-F238E27FC236}">
                <a16:creationId xmlns:a16="http://schemas.microsoft.com/office/drawing/2014/main" id="{BF43CCC2-6D49-C8CD-D1C7-6C025423A33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505249A-0FE2-59C2-812F-F582555F2B1C}"/>
              </a:ext>
            </a:extLst>
          </p:cNvPr>
          <p:cNvSpPr>
            <a:spLocks noGrp="1"/>
          </p:cNvSpPr>
          <p:nvPr>
            <p:ph type="sldNum" sz="quarter" idx="12"/>
          </p:nvPr>
        </p:nvSpPr>
        <p:spPr/>
        <p:txBody>
          <a:bodyPr/>
          <a:lstStyle/>
          <a:p>
            <a:fld id="{1B976543-4601-4F1A-95DC-A3E85F341F37}" type="slidenum">
              <a:rPr lang="fr-FR" smtClean="0"/>
              <a:t>‹N°›</a:t>
            </a:fld>
            <a:endParaRPr lang="fr-FR"/>
          </a:p>
        </p:txBody>
      </p:sp>
    </p:spTree>
    <p:extLst>
      <p:ext uri="{BB962C8B-B14F-4D97-AF65-F5344CB8AC3E}">
        <p14:creationId xmlns:p14="http://schemas.microsoft.com/office/powerpoint/2010/main" val="40048576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21DA72FC-E156-DB43-3046-873D3A65B7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7F41CCBB-9F39-8140-4146-1B8BFE87A1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6FAB9F6D-2126-B3F3-62E7-EB66A63E54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FD5914-0F77-414E-BB32-B23E74317BA3}" type="datetimeFigureOut">
              <a:rPr lang="fr-FR" smtClean="0"/>
              <a:t>15/12/2022</a:t>
            </a:fld>
            <a:endParaRPr lang="fr-FR"/>
          </a:p>
        </p:txBody>
      </p:sp>
      <p:sp>
        <p:nvSpPr>
          <p:cNvPr id="5" name="Espace réservé du pied de page 4">
            <a:extLst>
              <a:ext uri="{FF2B5EF4-FFF2-40B4-BE49-F238E27FC236}">
                <a16:creationId xmlns:a16="http://schemas.microsoft.com/office/drawing/2014/main" id="{242E11A2-B422-634F-7F00-D5F057D42A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60D1E7B2-AAA1-130A-22CF-C124E7D6DF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976543-4601-4F1A-95DC-A3E85F341F37}" type="slidenum">
              <a:rPr lang="fr-FR" smtClean="0"/>
              <a:t>‹N°›</a:t>
            </a:fld>
            <a:endParaRPr lang="fr-FR"/>
          </a:p>
        </p:txBody>
      </p:sp>
    </p:spTree>
    <p:extLst>
      <p:ext uri="{BB962C8B-B14F-4D97-AF65-F5344CB8AC3E}">
        <p14:creationId xmlns:p14="http://schemas.microsoft.com/office/powerpoint/2010/main" val="25352504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5.png"/><Relationship Id="rId4" Type="http://schemas.openxmlformats.org/officeDocument/2006/relationships/diagramLayout" Target="../diagrams/layout1.xml"/><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video" Target="../media/media4.mp4"/><Relationship Id="rId13" Type="http://schemas.openxmlformats.org/officeDocument/2006/relationships/image" Target="../media/image9.png"/><Relationship Id="rId3" Type="http://schemas.microsoft.com/office/2007/relationships/media" Target="../media/media2.mp4"/><Relationship Id="rId7" Type="http://schemas.microsoft.com/office/2007/relationships/media" Target="../media/media4.mp4"/><Relationship Id="rId12" Type="http://schemas.openxmlformats.org/officeDocument/2006/relationships/image" Target="../media/image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video" Target="../media/media3.mp4"/><Relationship Id="rId11" Type="http://schemas.openxmlformats.org/officeDocument/2006/relationships/image" Target="../media/image7.png"/><Relationship Id="rId5" Type="http://schemas.microsoft.com/office/2007/relationships/media" Target="../media/media3.mp4"/><Relationship Id="rId10" Type="http://schemas.openxmlformats.org/officeDocument/2006/relationships/image" Target="../media/image6.jpeg"/><Relationship Id="rId4" Type="http://schemas.openxmlformats.org/officeDocument/2006/relationships/video" Target="../media/media2.mp4"/><Relationship Id="rId9" Type="http://schemas.openxmlformats.org/officeDocument/2006/relationships/slideLayout" Target="../slideLayouts/slideLayout2.xml"/><Relationship Id="rId1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6.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1920x1080 px, Années 1980, art numérique, Style rétro">
            <a:extLst>
              <a:ext uri="{FF2B5EF4-FFF2-40B4-BE49-F238E27FC236}">
                <a16:creationId xmlns:a16="http://schemas.microsoft.com/office/drawing/2014/main" id="{B8A650AA-210A-039A-1016-B0DEE61C4BA6}"/>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857B2CFF-036E-C19F-6FA0-4261DF518578}"/>
              </a:ext>
            </a:extLst>
          </p:cNvPr>
          <p:cNvSpPr txBox="1">
            <a:spLocks noGrp="1" noRot="1" noMove="1" noResize="1" noEditPoints="1" noAdjustHandles="1" noChangeArrowheads="1" noChangeShapeType="1"/>
          </p:cNvSpPr>
          <p:nvPr/>
        </p:nvSpPr>
        <p:spPr>
          <a:xfrm flipH="1">
            <a:off x="1533522" y="2124075"/>
            <a:ext cx="8677277" cy="707886"/>
          </a:xfrm>
          <a:prstGeom prst="rect">
            <a:avLst/>
          </a:prstGeom>
          <a:noFill/>
        </p:spPr>
        <p:txBody>
          <a:bodyPr wrap="square" rtlCol="0">
            <a:spAutoFit/>
          </a:bodyPr>
          <a:lstStyle/>
          <a:p>
            <a:pPr algn="ctr"/>
            <a:r>
              <a:rPr lang="fr-FR" sz="4000" dirty="0">
                <a:solidFill>
                  <a:schemeClr val="accent5">
                    <a:lumMod val="40000"/>
                    <a:lumOff val="60000"/>
                  </a:schemeClr>
                </a:solidFill>
                <a:latin typeface="Franklin Gothic Demi" panose="020B0703020102020204" pitchFamily="34" charset="0"/>
              </a:rPr>
              <a:t>PROJET PUISSANCE 4 EN JAVASCRIPT</a:t>
            </a:r>
          </a:p>
        </p:txBody>
      </p:sp>
    </p:spTree>
    <p:extLst>
      <p:ext uri="{BB962C8B-B14F-4D97-AF65-F5344CB8AC3E}">
        <p14:creationId xmlns:p14="http://schemas.microsoft.com/office/powerpoint/2010/main" val="3510081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Vaporwave, Retrowave">
            <a:extLst>
              <a:ext uri="{FF2B5EF4-FFF2-40B4-BE49-F238E27FC236}">
                <a16:creationId xmlns:a16="http://schemas.microsoft.com/office/drawing/2014/main" id="{9A9AE6FC-866F-3660-CD2C-F14B2BF54633}"/>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7722689A-D574-2005-6AE4-2259897E8A6B}"/>
              </a:ext>
            </a:extLst>
          </p:cNvPr>
          <p:cNvSpPr txBox="1"/>
          <p:nvPr/>
        </p:nvSpPr>
        <p:spPr>
          <a:xfrm>
            <a:off x="476250" y="581025"/>
            <a:ext cx="3419475" cy="707886"/>
          </a:xfrm>
          <a:prstGeom prst="rect">
            <a:avLst/>
          </a:prstGeom>
          <a:noFill/>
        </p:spPr>
        <p:txBody>
          <a:bodyPr wrap="square" rtlCol="0">
            <a:spAutoFit/>
          </a:bodyPr>
          <a:lstStyle/>
          <a:p>
            <a:r>
              <a:rPr lang="fr-FR" sz="4000" dirty="0">
                <a:solidFill>
                  <a:srgbClr val="C13AFA"/>
                </a:solidFill>
              </a:rPr>
              <a:t>SOMMAIRE</a:t>
            </a:r>
          </a:p>
        </p:txBody>
      </p:sp>
      <p:graphicFrame>
        <p:nvGraphicFramePr>
          <p:cNvPr id="7" name="Diagramme 6">
            <a:extLst>
              <a:ext uri="{FF2B5EF4-FFF2-40B4-BE49-F238E27FC236}">
                <a16:creationId xmlns:a16="http://schemas.microsoft.com/office/drawing/2014/main" id="{5CD9A9BB-34AC-E1DA-E3FF-BE0BD495403E}"/>
              </a:ext>
            </a:extLst>
          </p:cNvPr>
          <p:cNvGraphicFramePr>
            <a:graphicFrameLocks noGrp="1" noDrilldown="1" noMove="1" noResize="1"/>
          </p:cNvGraphicFramePr>
          <p:nvPr>
            <p:extLst>
              <p:ext uri="{D42A27DB-BD31-4B8C-83A1-F6EECF244321}">
                <p14:modId xmlns:p14="http://schemas.microsoft.com/office/powerpoint/2010/main" val="2291445510"/>
              </p:ext>
            </p:extLst>
          </p:nvPr>
        </p:nvGraphicFramePr>
        <p:xfrm>
          <a:off x="3621087" y="1869936"/>
          <a:ext cx="5102225" cy="38332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Image 8">
            <a:extLst>
              <a:ext uri="{FF2B5EF4-FFF2-40B4-BE49-F238E27FC236}">
                <a16:creationId xmlns:a16="http://schemas.microsoft.com/office/drawing/2014/main" id="{2FC574BF-EA42-375C-64F2-685D7552723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91743" y="2268537"/>
            <a:ext cx="741363" cy="741363"/>
          </a:xfrm>
          <a:prstGeom prst="rect">
            <a:avLst/>
          </a:prstGeom>
        </p:spPr>
      </p:pic>
      <p:pic>
        <p:nvPicPr>
          <p:cNvPr id="11" name="Image 10">
            <a:extLst>
              <a:ext uri="{FF2B5EF4-FFF2-40B4-BE49-F238E27FC236}">
                <a16:creationId xmlns:a16="http://schemas.microsoft.com/office/drawing/2014/main" id="{BD2CA752-AD4C-E6E6-4256-CFF1108028AC}"/>
              </a:ext>
            </a:extLst>
          </p:cNvPr>
          <p:cNvPicPr>
            <a:picLocks noChangeAspect="1"/>
          </p:cNvPicPr>
          <p:nvPr/>
        </p:nvPicPr>
        <p:blipFill rotWithShape="1">
          <a:blip r:embed="rId9"/>
          <a:srcRect l="9501" t="6859" r="11753" b="16757"/>
          <a:stretch/>
        </p:blipFill>
        <p:spPr>
          <a:xfrm>
            <a:off x="4109754" y="3473593"/>
            <a:ext cx="671796" cy="646729"/>
          </a:xfrm>
          <a:prstGeom prst="rect">
            <a:avLst/>
          </a:prstGeom>
        </p:spPr>
      </p:pic>
      <p:pic>
        <p:nvPicPr>
          <p:cNvPr id="13" name="Image 12">
            <a:extLst>
              <a:ext uri="{FF2B5EF4-FFF2-40B4-BE49-F238E27FC236}">
                <a16:creationId xmlns:a16="http://schemas.microsoft.com/office/drawing/2014/main" id="{A2F36C44-AB72-63F4-1414-DA63B931F64A}"/>
              </a:ext>
            </a:extLst>
          </p:cNvPr>
          <p:cNvPicPr>
            <a:picLocks noChangeAspect="1"/>
          </p:cNvPicPr>
          <p:nvPr/>
        </p:nvPicPr>
        <p:blipFill>
          <a:blip r:embed="rId10"/>
          <a:stretch>
            <a:fillRect/>
          </a:stretch>
        </p:blipFill>
        <p:spPr>
          <a:xfrm>
            <a:off x="3827690" y="4613557"/>
            <a:ext cx="682315" cy="682315"/>
          </a:xfrm>
          <a:prstGeom prst="rect">
            <a:avLst/>
          </a:prstGeom>
        </p:spPr>
      </p:pic>
    </p:spTree>
    <p:extLst>
      <p:ext uri="{BB962C8B-B14F-4D97-AF65-F5344CB8AC3E}">
        <p14:creationId xmlns:p14="http://schemas.microsoft.com/office/powerpoint/2010/main" val="3735797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Vaporwave Rétroonde 1920x1080">
            <a:extLst>
              <a:ext uri="{FF2B5EF4-FFF2-40B4-BE49-F238E27FC236}">
                <a16:creationId xmlns:a16="http://schemas.microsoft.com/office/drawing/2014/main" id="{A32C4845-84DF-22BE-E38E-AA81E01CD672}"/>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ZoneTexte 4">
            <a:extLst>
              <a:ext uri="{FF2B5EF4-FFF2-40B4-BE49-F238E27FC236}">
                <a16:creationId xmlns:a16="http://schemas.microsoft.com/office/drawing/2014/main" id="{82B898C2-7E71-9545-BC04-DB5D7065A41C}"/>
              </a:ext>
            </a:extLst>
          </p:cNvPr>
          <p:cNvSpPr txBox="1">
            <a:spLocks noGrp="1" noRot="1" noMove="1" noResize="1" noEditPoints="1" noAdjustHandles="1" noChangeArrowheads="1" noChangeShapeType="1"/>
          </p:cNvSpPr>
          <p:nvPr/>
        </p:nvSpPr>
        <p:spPr>
          <a:xfrm>
            <a:off x="280988" y="153471"/>
            <a:ext cx="4595812" cy="646331"/>
          </a:xfrm>
          <a:prstGeom prst="rect">
            <a:avLst/>
          </a:prstGeom>
          <a:noFill/>
        </p:spPr>
        <p:txBody>
          <a:bodyPr wrap="square">
            <a:spAutoFit/>
          </a:bodyPr>
          <a:lstStyle/>
          <a:p>
            <a:pPr lvl="0"/>
            <a:r>
              <a:rPr lang="fr-FR" sz="3600" dirty="0">
                <a:solidFill>
                  <a:schemeClr val="bg1"/>
                </a:solidFill>
              </a:rPr>
              <a:t>Présentation du site</a:t>
            </a:r>
          </a:p>
        </p:txBody>
      </p:sp>
      <p:sp>
        <p:nvSpPr>
          <p:cNvPr id="11" name="ZoneTexte 10">
            <a:extLst>
              <a:ext uri="{FF2B5EF4-FFF2-40B4-BE49-F238E27FC236}">
                <a16:creationId xmlns:a16="http://schemas.microsoft.com/office/drawing/2014/main" id="{9EFF3E89-12EC-391A-29A8-1880EE0FAB8A}"/>
              </a:ext>
            </a:extLst>
          </p:cNvPr>
          <p:cNvSpPr txBox="1"/>
          <p:nvPr/>
        </p:nvSpPr>
        <p:spPr>
          <a:xfrm>
            <a:off x="2278949" y="3274903"/>
            <a:ext cx="1491578" cy="369332"/>
          </a:xfrm>
          <a:prstGeom prst="rect">
            <a:avLst/>
          </a:prstGeom>
          <a:noFill/>
        </p:spPr>
        <p:txBody>
          <a:bodyPr wrap="square" rtlCol="0">
            <a:spAutoFit/>
          </a:bodyPr>
          <a:lstStyle/>
          <a:p>
            <a:r>
              <a:rPr lang="fr-FR" dirty="0">
                <a:solidFill>
                  <a:schemeClr val="bg1"/>
                </a:solidFill>
              </a:rPr>
              <a:t>Page d’accueil</a:t>
            </a:r>
          </a:p>
        </p:txBody>
      </p:sp>
      <p:sp>
        <p:nvSpPr>
          <p:cNvPr id="18" name="ZoneTexte 17">
            <a:extLst>
              <a:ext uri="{FF2B5EF4-FFF2-40B4-BE49-F238E27FC236}">
                <a16:creationId xmlns:a16="http://schemas.microsoft.com/office/drawing/2014/main" id="{39ABAF7B-D14F-8786-8951-748BAC21DD1D}"/>
              </a:ext>
            </a:extLst>
          </p:cNvPr>
          <p:cNvSpPr txBox="1"/>
          <p:nvPr/>
        </p:nvSpPr>
        <p:spPr>
          <a:xfrm>
            <a:off x="7978195" y="3255853"/>
            <a:ext cx="1491578" cy="369332"/>
          </a:xfrm>
          <a:prstGeom prst="rect">
            <a:avLst/>
          </a:prstGeom>
          <a:noFill/>
        </p:spPr>
        <p:txBody>
          <a:bodyPr wrap="square" rtlCol="0">
            <a:spAutoFit/>
          </a:bodyPr>
          <a:lstStyle/>
          <a:p>
            <a:r>
              <a:rPr lang="fr-FR" dirty="0">
                <a:solidFill>
                  <a:schemeClr val="bg1"/>
                </a:solidFill>
              </a:rPr>
              <a:t>Page Règle</a:t>
            </a:r>
          </a:p>
        </p:txBody>
      </p:sp>
      <p:sp>
        <p:nvSpPr>
          <p:cNvPr id="19" name="ZoneTexte 18">
            <a:extLst>
              <a:ext uri="{FF2B5EF4-FFF2-40B4-BE49-F238E27FC236}">
                <a16:creationId xmlns:a16="http://schemas.microsoft.com/office/drawing/2014/main" id="{E58FDC88-308E-5FAE-4DFA-B92B9D87E68F}"/>
              </a:ext>
            </a:extLst>
          </p:cNvPr>
          <p:cNvSpPr txBox="1"/>
          <p:nvPr/>
        </p:nvSpPr>
        <p:spPr>
          <a:xfrm>
            <a:off x="2383037" y="6002272"/>
            <a:ext cx="1283401" cy="369332"/>
          </a:xfrm>
          <a:prstGeom prst="rect">
            <a:avLst/>
          </a:prstGeom>
          <a:noFill/>
        </p:spPr>
        <p:txBody>
          <a:bodyPr wrap="square" rtlCol="0">
            <a:spAutoFit/>
          </a:bodyPr>
          <a:lstStyle/>
          <a:p>
            <a:r>
              <a:rPr lang="fr-FR" dirty="0">
                <a:solidFill>
                  <a:schemeClr val="bg1"/>
                </a:solidFill>
              </a:rPr>
              <a:t>Page du Jeu</a:t>
            </a:r>
          </a:p>
        </p:txBody>
      </p:sp>
      <p:sp>
        <p:nvSpPr>
          <p:cNvPr id="20" name="ZoneTexte 19">
            <a:extLst>
              <a:ext uri="{FF2B5EF4-FFF2-40B4-BE49-F238E27FC236}">
                <a16:creationId xmlns:a16="http://schemas.microsoft.com/office/drawing/2014/main" id="{F5B9E782-9F17-9405-BC56-855C2AFBBFC4}"/>
              </a:ext>
            </a:extLst>
          </p:cNvPr>
          <p:cNvSpPr txBox="1"/>
          <p:nvPr/>
        </p:nvSpPr>
        <p:spPr>
          <a:xfrm>
            <a:off x="7978195" y="6002272"/>
            <a:ext cx="1491578" cy="369332"/>
          </a:xfrm>
          <a:prstGeom prst="rect">
            <a:avLst/>
          </a:prstGeom>
          <a:noFill/>
        </p:spPr>
        <p:txBody>
          <a:bodyPr wrap="square" rtlCol="0">
            <a:spAutoFit/>
          </a:bodyPr>
          <a:lstStyle/>
          <a:p>
            <a:r>
              <a:rPr lang="fr-FR" dirty="0">
                <a:solidFill>
                  <a:schemeClr val="bg1"/>
                </a:solidFill>
              </a:rPr>
              <a:t>Page Contact</a:t>
            </a:r>
          </a:p>
        </p:txBody>
      </p:sp>
      <p:pic>
        <p:nvPicPr>
          <p:cNvPr id="9" name="2022-12-15 20-15-51">
            <a:hlinkClick r:id="" action="ppaction://media"/>
            <a:extLst>
              <a:ext uri="{FF2B5EF4-FFF2-40B4-BE49-F238E27FC236}">
                <a16:creationId xmlns:a16="http://schemas.microsoft.com/office/drawing/2014/main" id="{506005AE-AC47-F654-8009-7BFD2357A0DB}"/>
              </a:ext>
            </a:extLst>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984872" y="3794674"/>
            <a:ext cx="4079730" cy="2294848"/>
          </a:xfrm>
          <a:prstGeom prst="rect">
            <a:avLst/>
          </a:prstGeom>
        </p:spPr>
      </p:pic>
      <p:pic>
        <p:nvPicPr>
          <p:cNvPr id="12" name="2022-12-15 20-16-43">
            <a:hlinkClick r:id="" action="ppaction://media"/>
            <a:extLst>
              <a:ext uri="{FF2B5EF4-FFF2-40B4-BE49-F238E27FC236}">
                <a16:creationId xmlns:a16="http://schemas.microsoft.com/office/drawing/2014/main" id="{5152E01E-9BCB-1FA0-5AAB-E446FB2BC530}"/>
              </a:ext>
            </a:extLst>
          </p:cNvPr>
          <p:cNvPicPr>
            <a:picLocks noChangeAspect="1"/>
          </p:cNvPicPr>
          <p:nvPr>
            <a:videoFile r:link="rId4"/>
            <p:extLst>
              <p:ext uri="{DAA4B4D4-6D71-4841-9C94-3DE7FCFB9230}">
                <p14:media xmlns:p14="http://schemas.microsoft.com/office/powerpoint/2010/main" r:embed="rId3"/>
              </p:ext>
            </p:extLst>
          </p:nvPr>
        </p:nvPicPr>
        <p:blipFill>
          <a:blip r:embed="rId12"/>
          <a:stretch>
            <a:fillRect/>
          </a:stretch>
        </p:blipFill>
        <p:spPr>
          <a:xfrm>
            <a:off x="6606151" y="3794674"/>
            <a:ext cx="4079729" cy="2294848"/>
          </a:xfrm>
          <a:prstGeom prst="rect">
            <a:avLst/>
          </a:prstGeom>
        </p:spPr>
      </p:pic>
      <p:pic>
        <p:nvPicPr>
          <p:cNvPr id="13" name="2022-12-15 20-13-49">
            <a:hlinkClick r:id="" action="ppaction://media"/>
            <a:extLst>
              <a:ext uri="{FF2B5EF4-FFF2-40B4-BE49-F238E27FC236}">
                <a16:creationId xmlns:a16="http://schemas.microsoft.com/office/drawing/2014/main" id="{587A21F1-B10B-DD3F-6FE7-EC95097E4A15}"/>
              </a:ext>
            </a:extLst>
          </p:cNvPr>
          <p:cNvPicPr>
            <a:picLocks noChangeAspect="1"/>
          </p:cNvPicPr>
          <p:nvPr>
            <a:videoFile r:link="rId6"/>
            <p:extLst>
              <p:ext uri="{DAA4B4D4-6D71-4841-9C94-3DE7FCFB9230}">
                <p14:media xmlns:p14="http://schemas.microsoft.com/office/powerpoint/2010/main" r:embed="rId5"/>
              </p:ext>
            </p:extLst>
          </p:nvPr>
        </p:nvPicPr>
        <p:blipFill>
          <a:blip r:embed="rId13"/>
          <a:stretch>
            <a:fillRect/>
          </a:stretch>
        </p:blipFill>
        <p:spPr>
          <a:xfrm>
            <a:off x="984872" y="1013430"/>
            <a:ext cx="4079729" cy="2294847"/>
          </a:xfrm>
          <a:prstGeom prst="rect">
            <a:avLst/>
          </a:prstGeom>
        </p:spPr>
      </p:pic>
      <p:pic>
        <p:nvPicPr>
          <p:cNvPr id="14" name="2022-12-15 20-15-04">
            <a:hlinkClick r:id="" action="ppaction://media"/>
            <a:extLst>
              <a:ext uri="{FF2B5EF4-FFF2-40B4-BE49-F238E27FC236}">
                <a16:creationId xmlns:a16="http://schemas.microsoft.com/office/drawing/2014/main" id="{E8D91F77-D972-33B4-A3AE-1929C2C39DAF}"/>
              </a:ext>
            </a:extLst>
          </p:cNvPr>
          <p:cNvPicPr>
            <a:picLocks noChangeAspect="1"/>
          </p:cNvPicPr>
          <p:nvPr>
            <a:videoFile r:link="rId8"/>
            <p:extLst>
              <p:ext uri="{DAA4B4D4-6D71-4841-9C94-3DE7FCFB9230}">
                <p14:media xmlns:p14="http://schemas.microsoft.com/office/powerpoint/2010/main" r:embed="rId7"/>
              </p:ext>
            </p:extLst>
          </p:nvPr>
        </p:nvPicPr>
        <p:blipFill>
          <a:blip r:embed="rId14"/>
          <a:stretch>
            <a:fillRect/>
          </a:stretch>
        </p:blipFill>
        <p:spPr>
          <a:xfrm>
            <a:off x="6606151" y="993902"/>
            <a:ext cx="4079729" cy="2294848"/>
          </a:xfrm>
          <a:prstGeom prst="rect">
            <a:avLst/>
          </a:prstGeom>
        </p:spPr>
      </p:pic>
    </p:spTree>
    <p:extLst>
      <p:ext uri="{BB962C8B-B14F-4D97-AF65-F5344CB8AC3E}">
        <p14:creationId xmlns:p14="http://schemas.microsoft.com/office/powerpoint/2010/main" val="32377400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3"/>
                                        </p:tgtEl>
                                      </p:cBhvr>
                                    </p:cmd>
                                  </p:childTnLst>
                                </p:cTn>
                              </p:par>
                            </p:childTnLst>
                          </p:cTn>
                        </p:par>
                      </p:childTnLst>
                    </p:cTn>
                  </p:par>
                </p:childTnLst>
              </p:cTn>
              <p:nextCondLst>
                <p:cond evt="onClick" delay="0">
                  <p:tgtEl>
                    <p:spTgt spid="13"/>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video>
              <p:cMediaNode vol="80000">
                <p:cTn id="13" fill="hold" display="0">
                  <p:stCondLst>
                    <p:cond delay="indefinite"/>
                  </p:stCondLst>
                </p:cTn>
                <p:tgtEl>
                  <p:spTgt spid="14"/>
                </p:tgtEl>
              </p:cMediaNode>
            </p:video>
            <p:seq concurrent="1" nextAc="seek">
              <p:cTn id="14" restart="whenNotActive" fill="hold" evtFilter="cancelBubble" nodeType="interactiveSeq">
                <p:stCondLst>
                  <p:cond evt="onClick" delay="0">
                    <p:tgtEl>
                      <p:spTgt spid="9"/>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9"/>
                                        </p:tgtEl>
                                      </p:cBhvr>
                                    </p:cmd>
                                  </p:childTnLst>
                                </p:cTn>
                              </p:par>
                            </p:childTnLst>
                          </p:cTn>
                        </p:par>
                      </p:childTnLst>
                    </p:cTn>
                  </p:par>
                </p:childTnLst>
              </p:cTn>
              <p:nextCondLst>
                <p:cond evt="onClick" delay="0">
                  <p:tgtEl>
                    <p:spTgt spid="9"/>
                  </p:tgtEl>
                </p:cond>
              </p:nextCondLst>
            </p:seq>
            <p:video>
              <p:cMediaNode vol="80000">
                <p:cTn id="19" fill="hold" display="0">
                  <p:stCondLst>
                    <p:cond delay="indefinite"/>
                  </p:stCondLst>
                </p:cTn>
                <p:tgtEl>
                  <p:spTgt spid="9"/>
                </p:tgtEl>
              </p:cMediaNode>
            </p:video>
            <p:seq concurrent="1" nextAc="seek">
              <p:cTn id="20" restart="whenNotActive" fill="hold" evtFilter="cancelBubble" nodeType="interactiveSeq">
                <p:stCondLst>
                  <p:cond evt="onClick" delay="0">
                    <p:tgtEl>
                      <p:spTgt spid="12"/>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12"/>
                                        </p:tgtEl>
                                      </p:cBhvr>
                                    </p:cmd>
                                  </p:childTnLst>
                                </p:cTn>
                              </p:par>
                            </p:childTnLst>
                          </p:cTn>
                        </p:par>
                      </p:childTnLst>
                    </p:cTn>
                  </p:par>
                </p:childTnLst>
              </p:cTn>
              <p:nextCondLst>
                <p:cond evt="onClick" delay="0">
                  <p:tgtEl>
                    <p:spTgt spid="12"/>
                  </p:tgtEl>
                </p:cond>
              </p:nextCondLst>
            </p:seq>
            <p:video>
              <p:cMediaNode vol="80000">
                <p:cTn id="25" fill="hold" display="0">
                  <p:stCondLst>
                    <p:cond delay="indefinite"/>
                  </p:stCondLst>
                </p:cTn>
                <p:tgtEl>
                  <p:spTgt spid="1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ynthwave, Retrowave, vaporwave, ville">
            <a:extLst>
              <a:ext uri="{FF2B5EF4-FFF2-40B4-BE49-F238E27FC236}">
                <a16:creationId xmlns:a16="http://schemas.microsoft.com/office/drawing/2014/main" id="{C9754B00-047E-6007-BE8A-CF02FB3345EB}"/>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ZoneTexte 4">
            <a:extLst>
              <a:ext uri="{FF2B5EF4-FFF2-40B4-BE49-F238E27FC236}">
                <a16:creationId xmlns:a16="http://schemas.microsoft.com/office/drawing/2014/main" id="{78C82CFE-8166-E951-0F73-EAB946276755}"/>
              </a:ext>
            </a:extLst>
          </p:cNvPr>
          <p:cNvSpPr txBox="1">
            <a:spLocks noGrp="1" noRot="1" noMove="1" noResize="1" noEditPoints="1" noAdjustHandles="1" noChangeArrowheads="1" noChangeShapeType="1"/>
          </p:cNvSpPr>
          <p:nvPr/>
        </p:nvSpPr>
        <p:spPr>
          <a:xfrm>
            <a:off x="238125" y="124896"/>
            <a:ext cx="4543425" cy="954107"/>
          </a:xfrm>
          <a:prstGeom prst="rect">
            <a:avLst/>
          </a:prstGeom>
          <a:noFill/>
        </p:spPr>
        <p:txBody>
          <a:bodyPr wrap="square">
            <a:spAutoFit/>
          </a:bodyPr>
          <a:lstStyle/>
          <a:p>
            <a:pPr lvl="0"/>
            <a:r>
              <a:rPr lang="fr-FR" sz="2800" dirty="0">
                <a:solidFill>
                  <a:schemeClr val="bg1"/>
                </a:solidFill>
              </a:rPr>
              <a:t>Les différentes fonctionnalités du site web </a:t>
            </a:r>
          </a:p>
        </p:txBody>
      </p:sp>
      <p:pic>
        <p:nvPicPr>
          <p:cNvPr id="7" name="Image 6">
            <a:extLst>
              <a:ext uri="{FF2B5EF4-FFF2-40B4-BE49-F238E27FC236}">
                <a16:creationId xmlns:a16="http://schemas.microsoft.com/office/drawing/2014/main" id="{E9B12EDB-D75C-221D-8E39-18565B79FE54}"/>
              </a:ext>
            </a:extLst>
          </p:cNvPr>
          <p:cNvPicPr>
            <a:picLocks noChangeAspect="1"/>
          </p:cNvPicPr>
          <p:nvPr/>
        </p:nvPicPr>
        <p:blipFill>
          <a:blip r:embed="rId3"/>
          <a:stretch>
            <a:fillRect/>
          </a:stretch>
        </p:blipFill>
        <p:spPr>
          <a:xfrm>
            <a:off x="666602" y="1746249"/>
            <a:ext cx="2000252" cy="955076"/>
          </a:xfrm>
          <a:prstGeom prst="rect">
            <a:avLst/>
          </a:prstGeom>
        </p:spPr>
      </p:pic>
      <p:pic>
        <p:nvPicPr>
          <p:cNvPr id="9" name="Image 8">
            <a:extLst>
              <a:ext uri="{FF2B5EF4-FFF2-40B4-BE49-F238E27FC236}">
                <a16:creationId xmlns:a16="http://schemas.microsoft.com/office/drawing/2014/main" id="{F746EAEE-F388-EFB6-03A2-5AB58A2C4A12}"/>
              </a:ext>
            </a:extLst>
          </p:cNvPr>
          <p:cNvPicPr>
            <a:picLocks noChangeAspect="1"/>
          </p:cNvPicPr>
          <p:nvPr/>
        </p:nvPicPr>
        <p:blipFill>
          <a:blip r:embed="rId4"/>
          <a:stretch>
            <a:fillRect/>
          </a:stretch>
        </p:blipFill>
        <p:spPr>
          <a:xfrm>
            <a:off x="666602" y="2657201"/>
            <a:ext cx="2000252" cy="955076"/>
          </a:xfrm>
          <a:prstGeom prst="rect">
            <a:avLst/>
          </a:prstGeom>
        </p:spPr>
      </p:pic>
      <p:sp>
        <p:nvSpPr>
          <p:cNvPr id="10" name="ZoneTexte 9">
            <a:extLst>
              <a:ext uri="{FF2B5EF4-FFF2-40B4-BE49-F238E27FC236}">
                <a16:creationId xmlns:a16="http://schemas.microsoft.com/office/drawing/2014/main" id="{D644FD18-3E7E-9A24-D4A4-F906D4D138D9}"/>
              </a:ext>
            </a:extLst>
          </p:cNvPr>
          <p:cNvSpPr txBox="1"/>
          <p:nvPr/>
        </p:nvSpPr>
        <p:spPr>
          <a:xfrm>
            <a:off x="2781169" y="2241702"/>
            <a:ext cx="3010031" cy="830997"/>
          </a:xfrm>
          <a:prstGeom prst="rect">
            <a:avLst/>
          </a:prstGeom>
          <a:noFill/>
        </p:spPr>
        <p:txBody>
          <a:bodyPr wrap="square" rtlCol="0">
            <a:spAutoFit/>
          </a:bodyPr>
          <a:lstStyle/>
          <a:p>
            <a:r>
              <a:rPr lang="fr-FR" sz="1600" dirty="0">
                <a:solidFill>
                  <a:srgbClr val="00FFFF"/>
                </a:solidFill>
              </a:rPr>
              <a:t>Mise en place de deux boutons animés qui redirige l’utilisateur vers le jeu ou les règles du jeu</a:t>
            </a:r>
          </a:p>
        </p:txBody>
      </p:sp>
      <p:pic>
        <p:nvPicPr>
          <p:cNvPr id="12" name="Image 11">
            <a:extLst>
              <a:ext uri="{FF2B5EF4-FFF2-40B4-BE49-F238E27FC236}">
                <a16:creationId xmlns:a16="http://schemas.microsoft.com/office/drawing/2014/main" id="{27262963-7545-4BD8-F703-3507E6699A51}"/>
              </a:ext>
            </a:extLst>
          </p:cNvPr>
          <p:cNvPicPr>
            <a:picLocks noChangeAspect="1"/>
          </p:cNvPicPr>
          <p:nvPr/>
        </p:nvPicPr>
        <p:blipFill>
          <a:blip r:embed="rId5"/>
          <a:stretch>
            <a:fillRect/>
          </a:stretch>
        </p:blipFill>
        <p:spPr>
          <a:xfrm>
            <a:off x="666602" y="4290180"/>
            <a:ext cx="5207253" cy="1024221"/>
          </a:xfrm>
          <a:prstGeom prst="rect">
            <a:avLst/>
          </a:prstGeom>
        </p:spPr>
      </p:pic>
      <p:sp>
        <p:nvSpPr>
          <p:cNvPr id="13" name="ZoneTexte 12">
            <a:extLst>
              <a:ext uri="{FF2B5EF4-FFF2-40B4-BE49-F238E27FC236}">
                <a16:creationId xmlns:a16="http://schemas.microsoft.com/office/drawing/2014/main" id="{A8DDFB24-F191-E8D0-FE74-A4FEB9D13708}"/>
              </a:ext>
            </a:extLst>
          </p:cNvPr>
          <p:cNvSpPr txBox="1"/>
          <p:nvPr/>
        </p:nvSpPr>
        <p:spPr>
          <a:xfrm>
            <a:off x="809478" y="5509922"/>
            <a:ext cx="5064377" cy="738664"/>
          </a:xfrm>
          <a:prstGeom prst="rect">
            <a:avLst/>
          </a:prstGeom>
          <a:noFill/>
        </p:spPr>
        <p:txBody>
          <a:bodyPr wrap="square" rtlCol="0">
            <a:spAutoFit/>
          </a:bodyPr>
          <a:lstStyle/>
          <a:p>
            <a:r>
              <a:rPr lang="fr-FR" sz="1400" dirty="0">
                <a:solidFill>
                  <a:srgbClr val="00FFFF"/>
                </a:solidFill>
              </a:rPr>
              <a:t>Réalisation d’une barre de navigation qui possède une petite fonctionnalité qui colorie la case lorsque la souris est au-dessus et elle permet de ce déplace à travers toute les pages du site</a:t>
            </a:r>
          </a:p>
        </p:txBody>
      </p:sp>
      <p:pic>
        <p:nvPicPr>
          <p:cNvPr id="15" name="Image 14">
            <a:extLst>
              <a:ext uri="{FF2B5EF4-FFF2-40B4-BE49-F238E27FC236}">
                <a16:creationId xmlns:a16="http://schemas.microsoft.com/office/drawing/2014/main" id="{0C6380B0-5463-7217-439E-512DC29748A0}"/>
              </a:ext>
            </a:extLst>
          </p:cNvPr>
          <p:cNvPicPr>
            <a:picLocks noChangeAspect="1"/>
          </p:cNvPicPr>
          <p:nvPr/>
        </p:nvPicPr>
        <p:blipFill>
          <a:blip r:embed="rId6"/>
          <a:stretch>
            <a:fillRect/>
          </a:stretch>
        </p:blipFill>
        <p:spPr>
          <a:xfrm>
            <a:off x="6540457" y="2491467"/>
            <a:ext cx="2488926" cy="2241618"/>
          </a:xfrm>
          <a:prstGeom prst="rect">
            <a:avLst/>
          </a:prstGeom>
        </p:spPr>
      </p:pic>
      <p:sp>
        <p:nvSpPr>
          <p:cNvPr id="16" name="ZoneTexte 15">
            <a:extLst>
              <a:ext uri="{FF2B5EF4-FFF2-40B4-BE49-F238E27FC236}">
                <a16:creationId xmlns:a16="http://schemas.microsoft.com/office/drawing/2014/main" id="{77F7D366-F508-D2FE-ADAF-EA31C70E2394}"/>
              </a:ext>
            </a:extLst>
          </p:cNvPr>
          <p:cNvSpPr txBox="1"/>
          <p:nvPr/>
        </p:nvSpPr>
        <p:spPr>
          <a:xfrm>
            <a:off x="9241309" y="2042616"/>
            <a:ext cx="2599109" cy="3139321"/>
          </a:xfrm>
          <a:prstGeom prst="rect">
            <a:avLst/>
          </a:prstGeom>
          <a:noFill/>
        </p:spPr>
        <p:txBody>
          <a:bodyPr wrap="square" rtlCol="0">
            <a:spAutoFit/>
          </a:bodyPr>
          <a:lstStyle/>
          <a:p>
            <a:r>
              <a:rPr lang="fr-FR" dirty="0">
                <a:solidFill>
                  <a:srgbClr val="00FFFF"/>
                </a:solidFill>
              </a:rPr>
              <a:t>Dans la page Jeu, création d’un bouton qui permet de lancer une nouvelle partie de puissance 4, mise en place d’un chronomètre qui démarre au lancement d’une nouvelle partie et enfin réalisation d’une zone qui affiche le score </a:t>
            </a:r>
            <a:r>
              <a:rPr lang="fr-FR" dirty="0">
                <a:solidFill>
                  <a:srgbClr val="FF0000"/>
                </a:solidFill>
              </a:rPr>
              <a:t>(non-fonctionnel)</a:t>
            </a:r>
          </a:p>
        </p:txBody>
      </p:sp>
    </p:spTree>
    <p:extLst>
      <p:ext uri="{BB962C8B-B14F-4D97-AF65-F5344CB8AC3E}">
        <p14:creationId xmlns:p14="http://schemas.microsoft.com/office/powerpoint/2010/main" val="2262610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1080x2400 Synthwave Planet Retro Wave 1080x2400 Resolution Wallpaper, HD  Artist 4K Wallpapers, Images, Photos and Background - Wallpapers Den">
            <a:extLst>
              <a:ext uri="{FF2B5EF4-FFF2-40B4-BE49-F238E27FC236}">
                <a16:creationId xmlns:a16="http://schemas.microsoft.com/office/drawing/2014/main" id="{847A2893-D52A-DCFF-AC00-B4CEC9B9B7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E74D121F-5F72-F480-73E7-B062D0A6250B}"/>
              </a:ext>
            </a:extLst>
          </p:cNvPr>
          <p:cNvSpPr txBox="1"/>
          <p:nvPr/>
        </p:nvSpPr>
        <p:spPr>
          <a:xfrm>
            <a:off x="180975" y="66675"/>
            <a:ext cx="3590925" cy="523220"/>
          </a:xfrm>
          <a:prstGeom prst="rect">
            <a:avLst/>
          </a:prstGeom>
          <a:noFill/>
        </p:spPr>
        <p:txBody>
          <a:bodyPr wrap="square" rtlCol="0">
            <a:spAutoFit/>
          </a:bodyPr>
          <a:lstStyle/>
          <a:p>
            <a:r>
              <a:rPr lang="fr-FR" sz="2800" dirty="0">
                <a:solidFill>
                  <a:schemeClr val="bg1"/>
                </a:solidFill>
              </a:rPr>
              <a:t>Assignation des taches</a:t>
            </a:r>
          </a:p>
        </p:txBody>
      </p:sp>
      <p:graphicFrame>
        <p:nvGraphicFramePr>
          <p:cNvPr id="6" name="Diagramme 5">
            <a:extLst>
              <a:ext uri="{FF2B5EF4-FFF2-40B4-BE49-F238E27FC236}">
                <a16:creationId xmlns:a16="http://schemas.microsoft.com/office/drawing/2014/main" id="{F1B5131A-1323-A870-9E2F-D1C3FE4A037F}"/>
              </a:ext>
            </a:extLst>
          </p:cNvPr>
          <p:cNvGraphicFramePr/>
          <p:nvPr>
            <p:extLst>
              <p:ext uri="{D42A27DB-BD31-4B8C-83A1-F6EECF244321}">
                <p14:modId xmlns:p14="http://schemas.microsoft.com/office/powerpoint/2010/main" val="1057983479"/>
              </p:ext>
            </p:extLst>
          </p:nvPr>
        </p:nvGraphicFramePr>
        <p:xfrm>
          <a:off x="3001962" y="1362075"/>
          <a:ext cx="6188075" cy="4429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23098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Thème coucher de soleil PS4">
            <a:extLst>
              <a:ext uri="{FF2B5EF4-FFF2-40B4-BE49-F238E27FC236}">
                <a16:creationId xmlns:a16="http://schemas.microsoft.com/office/drawing/2014/main" id="{4932F9DE-434C-70A3-88F3-900E0FE9171B}"/>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0715CFC5-1948-3A6B-C228-D7F1E73F258F}"/>
              </a:ext>
            </a:extLst>
          </p:cNvPr>
          <p:cNvSpPr txBox="1"/>
          <p:nvPr/>
        </p:nvSpPr>
        <p:spPr>
          <a:xfrm>
            <a:off x="581024" y="390525"/>
            <a:ext cx="3086101" cy="523220"/>
          </a:xfrm>
          <a:prstGeom prst="rect">
            <a:avLst/>
          </a:prstGeom>
          <a:noFill/>
        </p:spPr>
        <p:txBody>
          <a:bodyPr wrap="square" rtlCol="0">
            <a:spAutoFit/>
          </a:bodyPr>
          <a:lstStyle/>
          <a:p>
            <a:r>
              <a:rPr lang="fr-FR" sz="2800" dirty="0">
                <a:solidFill>
                  <a:schemeClr val="bg1"/>
                </a:solidFill>
              </a:rPr>
              <a:t>Difficulté Rencontré</a:t>
            </a:r>
          </a:p>
        </p:txBody>
      </p:sp>
      <p:sp>
        <p:nvSpPr>
          <p:cNvPr id="2" name="ZoneTexte 1">
            <a:extLst>
              <a:ext uri="{FF2B5EF4-FFF2-40B4-BE49-F238E27FC236}">
                <a16:creationId xmlns:a16="http://schemas.microsoft.com/office/drawing/2014/main" id="{9C906F6B-C5DB-199F-6DE9-76DB4C9D516B}"/>
              </a:ext>
            </a:extLst>
          </p:cNvPr>
          <p:cNvSpPr txBox="1"/>
          <p:nvPr/>
        </p:nvSpPr>
        <p:spPr>
          <a:xfrm>
            <a:off x="749808" y="1773936"/>
            <a:ext cx="3566160" cy="1477328"/>
          </a:xfrm>
          <a:prstGeom prst="rect">
            <a:avLst/>
          </a:prstGeom>
          <a:noFill/>
        </p:spPr>
        <p:txBody>
          <a:bodyPr wrap="square" rtlCol="0">
            <a:spAutoFit/>
          </a:bodyPr>
          <a:lstStyle/>
          <a:p>
            <a:r>
              <a:rPr lang="fr-FR" dirty="0">
                <a:solidFill>
                  <a:schemeClr val="bg1"/>
                </a:solidFill>
              </a:rPr>
              <a:t>- Dans un premier temps on a eu un soucis dans l’animation des pions pour qu’ils soient soumis à la gravité , donc finalement on a pas réussi à mettre cette fonctionnalité .</a:t>
            </a:r>
          </a:p>
        </p:txBody>
      </p:sp>
      <p:sp>
        <p:nvSpPr>
          <p:cNvPr id="3" name="ZoneTexte 2">
            <a:extLst>
              <a:ext uri="{FF2B5EF4-FFF2-40B4-BE49-F238E27FC236}">
                <a16:creationId xmlns:a16="http://schemas.microsoft.com/office/drawing/2014/main" id="{67926435-8C3E-3B0E-C8A1-82EFAD22130A}"/>
              </a:ext>
            </a:extLst>
          </p:cNvPr>
          <p:cNvSpPr txBox="1"/>
          <p:nvPr/>
        </p:nvSpPr>
        <p:spPr>
          <a:xfrm>
            <a:off x="749808" y="4270248"/>
            <a:ext cx="3566160" cy="923330"/>
          </a:xfrm>
          <a:prstGeom prst="rect">
            <a:avLst/>
          </a:prstGeom>
          <a:noFill/>
        </p:spPr>
        <p:txBody>
          <a:bodyPr wrap="square" rtlCol="0">
            <a:spAutoFit/>
          </a:bodyPr>
          <a:lstStyle/>
          <a:p>
            <a:r>
              <a:rPr lang="fr-FR" dirty="0">
                <a:solidFill>
                  <a:schemeClr val="bg1"/>
                </a:solidFill>
              </a:rPr>
              <a:t>- Ensuite on a eu des difficultés dans l’affichage du score , qui finalement ne fonctionne pas .</a:t>
            </a:r>
            <a:endParaRPr lang="fr-FR" dirty="0"/>
          </a:p>
        </p:txBody>
      </p:sp>
      <p:sp>
        <p:nvSpPr>
          <p:cNvPr id="5" name="ZoneTexte 4">
            <a:extLst>
              <a:ext uri="{FF2B5EF4-FFF2-40B4-BE49-F238E27FC236}">
                <a16:creationId xmlns:a16="http://schemas.microsoft.com/office/drawing/2014/main" id="{E3DD371F-E695-6129-6337-08A94C67751A}"/>
              </a:ext>
            </a:extLst>
          </p:cNvPr>
          <p:cNvSpPr txBox="1"/>
          <p:nvPr/>
        </p:nvSpPr>
        <p:spPr>
          <a:xfrm>
            <a:off x="8028432" y="1773936"/>
            <a:ext cx="3413760" cy="1200329"/>
          </a:xfrm>
          <a:prstGeom prst="rect">
            <a:avLst/>
          </a:prstGeom>
          <a:noFill/>
        </p:spPr>
        <p:txBody>
          <a:bodyPr wrap="square" rtlCol="0">
            <a:spAutoFit/>
          </a:bodyPr>
          <a:lstStyle/>
          <a:p>
            <a:r>
              <a:rPr lang="fr-FR" dirty="0">
                <a:solidFill>
                  <a:schemeClr val="bg1"/>
                </a:solidFill>
              </a:rPr>
              <a:t>- Puis on a pas réussi à mettre en place une </a:t>
            </a:r>
            <a:r>
              <a:rPr lang="fr-FR" b="0" i="0" dirty="0">
                <a:solidFill>
                  <a:schemeClr val="bg1"/>
                </a:solidFill>
                <a:effectLst/>
                <a:latin typeface="Lato Extended"/>
              </a:rPr>
              <a:t>zone qui permet de choisir le nombre de cases du plateau de jeu .</a:t>
            </a:r>
            <a:endParaRPr lang="fr-FR" dirty="0">
              <a:solidFill>
                <a:schemeClr val="bg1"/>
              </a:solidFill>
            </a:endParaRPr>
          </a:p>
        </p:txBody>
      </p:sp>
      <p:sp>
        <p:nvSpPr>
          <p:cNvPr id="6" name="ZoneTexte 5">
            <a:extLst>
              <a:ext uri="{FF2B5EF4-FFF2-40B4-BE49-F238E27FC236}">
                <a16:creationId xmlns:a16="http://schemas.microsoft.com/office/drawing/2014/main" id="{63C38305-0960-55CC-BEF2-B15018ABAB29}"/>
              </a:ext>
            </a:extLst>
          </p:cNvPr>
          <p:cNvSpPr txBox="1"/>
          <p:nvPr/>
        </p:nvSpPr>
        <p:spPr>
          <a:xfrm>
            <a:off x="8220456" y="4111455"/>
            <a:ext cx="3008376" cy="1200329"/>
          </a:xfrm>
          <a:prstGeom prst="rect">
            <a:avLst/>
          </a:prstGeom>
          <a:noFill/>
        </p:spPr>
        <p:txBody>
          <a:bodyPr wrap="square" rtlCol="0">
            <a:spAutoFit/>
          </a:bodyPr>
          <a:lstStyle/>
          <a:p>
            <a:r>
              <a:rPr lang="fr-FR" dirty="0">
                <a:solidFill>
                  <a:schemeClr val="bg1"/>
                </a:solidFill>
              </a:rPr>
              <a:t>- Et enfin on a pas pu créer une zone qui permet d’afficher </a:t>
            </a:r>
            <a:r>
              <a:rPr lang="fr-FR" b="0" i="0" dirty="0">
                <a:solidFill>
                  <a:schemeClr val="bg1"/>
                </a:solidFill>
                <a:effectLst/>
                <a:latin typeface="Lato Extended"/>
              </a:rPr>
              <a:t> la couleur du joueur qui doit jouer .</a:t>
            </a:r>
            <a:endParaRPr lang="fr-FR" dirty="0">
              <a:solidFill>
                <a:schemeClr val="bg1"/>
              </a:solidFill>
            </a:endParaRPr>
          </a:p>
        </p:txBody>
      </p:sp>
    </p:spTree>
    <p:extLst>
      <p:ext uri="{BB962C8B-B14F-4D97-AF65-F5344CB8AC3E}">
        <p14:creationId xmlns:p14="http://schemas.microsoft.com/office/powerpoint/2010/main" val="3372412570"/>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14729EDF7B7F0469C3F17A8E628409E" ma:contentTypeVersion="2" ma:contentTypeDescription="Crée un document." ma:contentTypeScope="" ma:versionID="d364c0f65176c51dfb0f072b43b75c6b">
  <xsd:schema xmlns:xsd="http://www.w3.org/2001/XMLSchema" xmlns:xs="http://www.w3.org/2001/XMLSchema" xmlns:p="http://schemas.microsoft.com/office/2006/metadata/properties" xmlns:ns3="adc85ade-4eaa-4911-897d-caf68f089d9b" targetNamespace="http://schemas.microsoft.com/office/2006/metadata/properties" ma:root="true" ma:fieldsID="d76d19a6d5991ba3ce1e90b97e495db9" ns3:_="">
    <xsd:import namespace="adc85ade-4eaa-4911-897d-caf68f089d9b"/>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dc85ade-4eaa-4911-897d-caf68f089d9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1FAB5B7-9FA7-417B-851C-890DBDD5A1AC}">
  <ds:schemaRefs>
    <ds:schemaRef ds:uri="http://schemas.microsoft.com/sharepoint/v3/contenttype/forms"/>
  </ds:schemaRefs>
</ds:datastoreItem>
</file>

<file path=customXml/itemProps2.xml><?xml version="1.0" encoding="utf-8"?>
<ds:datastoreItem xmlns:ds="http://schemas.openxmlformats.org/officeDocument/2006/customXml" ds:itemID="{9956B2FA-63A8-4F04-AAF9-46AE44A770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dc85ade-4eaa-4911-897d-caf68f089d9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A0FC186-0747-4F0F-9A60-6C210D67FD8C}">
  <ds:schemaRefs>
    <ds:schemaRef ds:uri="http://purl.org/dc/terms/"/>
    <ds:schemaRef ds:uri="http://www.w3.org/XML/1998/namespace"/>
    <ds:schemaRef ds:uri="http://purl.org/dc/elements/1.1/"/>
    <ds:schemaRef ds:uri="adc85ade-4eaa-4911-897d-caf68f089d9b"/>
    <ds:schemaRef ds:uri="http://schemas.microsoft.com/office/2006/metadata/properties"/>
    <ds:schemaRef ds:uri="http://schemas.openxmlformats.org/package/2006/metadata/core-properties"/>
    <ds:schemaRef ds:uri="http://schemas.microsoft.com/office/infopath/2007/PartnerControls"/>
    <ds:schemaRef ds:uri="http://purl.org/dc/dcmitype/"/>
    <ds:schemaRef ds:uri="http://schemas.microsoft.com/office/2006/documentManagement/types"/>
  </ds:schemaRefs>
</ds:datastoreItem>
</file>

<file path=docProps/app.xml><?xml version="1.0" encoding="utf-8"?>
<Properties xmlns="http://schemas.openxmlformats.org/officeDocument/2006/extended-properties" xmlns:vt="http://schemas.openxmlformats.org/officeDocument/2006/docPropsVTypes">
  <TotalTime>147</TotalTime>
  <Words>267</Words>
  <Application>Microsoft Office PowerPoint</Application>
  <PresentationFormat>Grand écran</PresentationFormat>
  <Paragraphs>26</Paragraphs>
  <Slides>6</Slides>
  <Notes>0</Notes>
  <HiddenSlides>0</HiddenSlides>
  <MMClips>4</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6</vt:i4>
      </vt:variant>
    </vt:vector>
  </HeadingPairs>
  <TitlesOfParts>
    <vt:vector size="12" baseType="lpstr">
      <vt:lpstr>Arial</vt:lpstr>
      <vt:lpstr>Calibri</vt:lpstr>
      <vt:lpstr>Calibri Light</vt:lpstr>
      <vt:lpstr>Franklin Gothic Demi</vt:lpstr>
      <vt:lpstr>Lato Extended</vt:lpstr>
      <vt:lpstr>Thème Office</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ayoub ajouirja</dc:creator>
  <cp:lastModifiedBy>Ayoub Ajouirja</cp:lastModifiedBy>
  <cp:revision>4</cp:revision>
  <dcterms:created xsi:type="dcterms:W3CDTF">2022-12-15T09:25:52Z</dcterms:created>
  <dcterms:modified xsi:type="dcterms:W3CDTF">2022-12-15T19:25:29Z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0x010100B14729EDF7B7F0469C3F17A8E628409E</vt:lpwstr>
  </property>
</Properties>
</file>

<file path=docProps/thumbnail.jpeg>
</file>